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12"/>
  </p:notesMasterIdLst>
  <p:handoutMasterIdLst>
    <p:handoutMasterId r:id="rId13"/>
  </p:handoutMasterIdLst>
  <p:sldIdLst>
    <p:sldId id="256" r:id="rId2"/>
    <p:sldId id="257" r:id="rId3"/>
    <p:sldId id="259" r:id="rId4"/>
    <p:sldId id="260" r:id="rId5"/>
    <p:sldId id="261" r:id="rId6"/>
    <p:sldId id="262" r:id="rId7"/>
    <p:sldId id="263" r:id="rId8"/>
    <p:sldId id="265" r:id="rId9"/>
    <p:sldId id="266"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2D2D44A-26DF-4A21-8B0E-FF89083E7CD0}" v="23" dt="2024-06-19T10:54:06.8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392" autoAdjust="0"/>
  </p:normalViewPr>
  <p:slideViewPr>
    <p:cSldViewPr snapToGrid="0">
      <p:cViewPr varScale="1">
        <p:scale>
          <a:sx n="66" d="100"/>
          <a:sy n="66" d="100"/>
        </p:scale>
        <p:origin x="133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van Cassidy" userId="aa3b0ee3614d2b3a" providerId="LiveId" clId="{F2D2D44A-26DF-4A21-8B0E-FF89083E7CD0}"/>
    <pc:docChg chg="undo redo custSel addSld modSld">
      <pc:chgData name="Javan Cassidy" userId="aa3b0ee3614d2b3a" providerId="LiveId" clId="{F2D2D44A-26DF-4A21-8B0E-FF89083E7CD0}" dt="2024-06-19T11:03:20.640" v="370" actId="1076"/>
      <pc:docMkLst>
        <pc:docMk/>
      </pc:docMkLst>
      <pc:sldChg chg="modSp mod">
        <pc:chgData name="Javan Cassidy" userId="aa3b0ee3614d2b3a" providerId="LiveId" clId="{F2D2D44A-26DF-4A21-8B0E-FF89083E7CD0}" dt="2024-06-19T10:35:18.457" v="161" actId="14100"/>
        <pc:sldMkLst>
          <pc:docMk/>
          <pc:sldMk cId="561113008" sldId="256"/>
        </pc:sldMkLst>
        <pc:picChg chg="mod">
          <ac:chgData name="Javan Cassidy" userId="aa3b0ee3614d2b3a" providerId="LiveId" clId="{F2D2D44A-26DF-4A21-8B0E-FF89083E7CD0}" dt="2024-06-19T10:35:18.457" v="161" actId="14100"/>
          <ac:picMkLst>
            <pc:docMk/>
            <pc:sldMk cId="561113008" sldId="256"/>
            <ac:picMk id="6" creationId="{A616CD2E-33D5-A7BD-A6DE-F84EB0585C42}"/>
          </ac:picMkLst>
        </pc:picChg>
      </pc:sldChg>
      <pc:sldChg chg="addSp delSp modSp mod">
        <pc:chgData name="Javan Cassidy" userId="aa3b0ee3614d2b3a" providerId="LiveId" clId="{F2D2D44A-26DF-4A21-8B0E-FF89083E7CD0}" dt="2024-06-08T12:17:41.392" v="124" actId="2711"/>
        <pc:sldMkLst>
          <pc:docMk/>
          <pc:sldMk cId="1097466246" sldId="257"/>
        </pc:sldMkLst>
        <pc:spChg chg="mod">
          <ac:chgData name="Javan Cassidy" userId="aa3b0ee3614d2b3a" providerId="LiveId" clId="{F2D2D44A-26DF-4A21-8B0E-FF89083E7CD0}" dt="2024-06-08T12:17:41.392" v="124" actId="2711"/>
          <ac:spMkLst>
            <pc:docMk/>
            <pc:sldMk cId="1097466246" sldId="257"/>
            <ac:spMk id="2" creationId="{6FEE0F61-1636-EA4E-2062-600B6EE224EA}"/>
          </ac:spMkLst>
        </pc:spChg>
        <pc:spChg chg="mod">
          <ac:chgData name="Javan Cassidy" userId="aa3b0ee3614d2b3a" providerId="LiveId" clId="{F2D2D44A-26DF-4A21-8B0E-FF89083E7CD0}" dt="2024-06-08T12:17:32.221" v="123" actId="2711"/>
          <ac:spMkLst>
            <pc:docMk/>
            <pc:sldMk cId="1097466246" sldId="257"/>
            <ac:spMk id="5" creationId="{F37D237F-0475-3E26-B351-2D5443735F84}"/>
          </ac:spMkLst>
        </pc:spChg>
        <pc:spChg chg="mod ord">
          <ac:chgData name="Javan Cassidy" userId="aa3b0ee3614d2b3a" providerId="LiveId" clId="{F2D2D44A-26DF-4A21-8B0E-FF89083E7CD0}" dt="2024-06-08T10:57:42.742" v="120" actId="26606"/>
          <ac:spMkLst>
            <pc:docMk/>
            <pc:sldMk cId="1097466246" sldId="257"/>
            <ac:spMk id="10" creationId="{E30D7A3C-25AD-51A8-7AE4-7E776E0C2DFE}"/>
          </ac:spMkLst>
        </pc:spChg>
        <pc:spChg chg="del">
          <ac:chgData name="Javan Cassidy" userId="aa3b0ee3614d2b3a" providerId="LiveId" clId="{F2D2D44A-26DF-4A21-8B0E-FF89083E7CD0}" dt="2024-06-08T10:57:42.742" v="120" actId="26606"/>
          <ac:spMkLst>
            <pc:docMk/>
            <pc:sldMk cId="1097466246" sldId="257"/>
            <ac:spMk id="12" creationId="{131BAD53-4E89-4F62-BBB7-26359763ED39}"/>
          </ac:spMkLst>
        </pc:spChg>
        <pc:spChg chg="del">
          <ac:chgData name="Javan Cassidy" userId="aa3b0ee3614d2b3a" providerId="LiveId" clId="{F2D2D44A-26DF-4A21-8B0E-FF89083E7CD0}" dt="2024-06-08T10:57:42.742" v="120" actId="26606"/>
          <ac:spMkLst>
            <pc:docMk/>
            <pc:sldMk cId="1097466246" sldId="257"/>
            <ac:spMk id="14" creationId="{62756DA2-40EB-4C6F-B962-5822FFB54FB6}"/>
          </ac:spMkLst>
        </pc:spChg>
        <pc:spChg chg="add">
          <ac:chgData name="Javan Cassidy" userId="aa3b0ee3614d2b3a" providerId="LiveId" clId="{F2D2D44A-26DF-4A21-8B0E-FF89083E7CD0}" dt="2024-06-08T10:57:42.742" v="120" actId="26606"/>
          <ac:spMkLst>
            <pc:docMk/>
            <pc:sldMk cId="1097466246" sldId="257"/>
            <ac:spMk id="19" creationId="{04812C46-200A-4DEB-A05E-3ED6C68C2387}"/>
          </ac:spMkLst>
        </pc:spChg>
        <pc:spChg chg="add">
          <ac:chgData name="Javan Cassidy" userId="aa3b0ee3614d2b3a" providerId="LiveId" clId="{F2D2D44A-26DF-4A21-8B0E-FF89083E7CD0}" dt="2024-06-08T10:57:42.742" v="120" actId="26606"/>
          <ac:spMkLst>
            <pc:docMk/>
            <pc:sldMk cId="1097466246" sldId="257"/>
            <ac:spMk id="21" creationId="{D1EA859B-E555-4109-94F3-6700E046E008}"/>
          </ac:spMkLst>
        </pc:spChg>
        <pc:picChg chg="mod ord">
          <ac:chgData name="Javan Cassidy" userId="aa3b0ee3614d2b3a" providerId="LiveId" clId="{F2D2D44A-26DF-4A21-8B0E-FF89083E7CD0}" dt="2024-06-08T10:57:42.742" v="120" actId="26606"/>
          <ac:picMkLst>
            <pc:docMk/>
            <pc:sldMk cId="1097466246" sldId="257"/>
            <ac:picMk id="9" creationId="{EFCDE8F5-7979-D589-A993-516ABF714AE4}"/>
          </ac:picMkLst>
        </pc:picChg>
      </pc:sldChg>
      <pc:sldChg chg="addSp delSp modSp mod">
        <pc:chgData name="Javan Cassidy" userId="aa3b0ee3614d2b3a" providerId="LiveId" clId="{F2D2D44A-26DF-4A21-8B0E-FF89083E7CD0}" dt="2024-06-08T12:18:24.439" v="130" actId="14100"/>
        <pc:sldMkLst>
          <pc:docMk/>
          <pc:sldMk cId="3259172924" sldId="259"/>
        </pc:sldMkLst>
        <pc:spChg chg="mod">
          <ac:chgData name="Javan Cassidy" userId="aa3b0ee3614d2b3a" providerId="LiveId" clId="{F2D2D44A-26DF-4A21-8B0E-FF89083E7CD0}" dt="2024-06-08T12:17:59.008" v="126" actId="2711"/>
          <ac:spMkLst>
            <pc:docMk/>
            <pc:sldMk cId="3259172924" sldId="259"/>
            <ac:spMk id="2" creationId="{6FEE0F61-1636-EA4E-2062-600B6EE224EA}"/>
          </ac:spMkLst>
        </pc:spChg>
        <pc:spChg chg="mod">
          <ac:chgData name="Javan Cassidy" userId="aa3b0ee3614d2b3a" providerId="LiveId" clId="{F2D2D44A-26DF-4A21-8B0E-FF89083E7CD0}" dt="2024-06-08T12:18:24.439" v="130" actId="14100"/>
          <ac:spMkLst>
            <pc:docMk/>
            <pc:sldMk cId="3259172924" sldId="259"/>
            <ac:spMk id="5" creationId="{F37D237F-0475-3E26-B351-2D5443735F84}"/>
          </ac:spMkLst>
        </pc:spChg>
        <pc:spChg chg="mod ord">
          <ac:chgData name="Javan Cassidy" userId="aa3b0ee3614d2b3a" providerId="LiveId" clId="{F2D2D44A-26DF-4A21-8B0E-FF89083E7CD0}" dt="2024-06-08T11:01:37.142" v="121" actId="26606"/>
          <ac:spMkLst>
            <pc:docMk/>
            <pc:sldMk cId="3259172924" sldId="259"/>
            <ac:spMk id="8" creationId="{58F3A828-730D-807A-607A-D1ACA0F7213F}"/>
          </ac:spMkLst>
        </pc:spChg>
        <pc:spChg chg="del">
          <ac:chgData name="Javan Cassidy" userId="aa3b0ee3614d2b3a" providerId="LiveId" clId="{F2D2D44A-26DF-4A21-8B0E-FF89083E7CD0}" dt="2024-06-08T11:01:37.142" v="121" actId="26606"/>
          <ac:spMkLst>
            <pc:docMk/>
            <pc:sldMk cId="3259172924" sldId="259"/>
            <ac:spMk id="12" creationId="{131BAD53-4E89-4F62-BBB7-26359763ED39}"/>
          </ac:spMkLst>
        </pc:spChg>
        <pc:spChg chg="del">
          <ac:chgData name="Javan Cassidy" userId="aa3b0ee3614d2b3a" providerId="LiveId" clId="{F2D2D44A-26DF-4A21-8B0E-FF89083E7CD0}" dt="2024-06-08T11:01:37.142" v="121" actId="26606"/>
          <ac:spMkLst>
            <pc:docMk/>
            <pc:sldMk cId="3259172924" sldId="259"/>
            <ac:spMk id="14" creationId="{62756DA2-40EB-4C6F-B962-5822FFB54FB6}"/>
          </ac:spMkLst>
        </pc:spChg>
        <pc:spChg chg="add">
          <ac:chgData name="Javan Cassidy" userId="aa3b0ee3614d2b3a" providerId="LiveId" clId="{F2D2D44A-26DF-4A21-8B0E-FF89083E7CD0}" dt="2024-06-08T11:01:37.142" v="121" actId="26606"/>
          <ac:spMkLst>
            <pc:docMk/>
            <pc:sldMk cId="3259172924" sldId="259"/>
            <ac:spMk id="19" creationId="{94E4D846-3AFC-4F86-8C35-24B0542A269D}"/>
          </ac:spMkLst>
        </pc:spChg>
        <pc:spChg chg="add">
          <ac:chgData name="Javan Cassidy" userId="aa3b0ee3614d2b3a" providerId="LiveId" clId="{F2D2D44A-26DF-4A21-8B0E-FF89083E7CD0}" dt="2024-06-08T11:01:37.142" v="121" actId="26606"/>
          <ac:spMkLst>
            <pc:docMk/>
            <pc:sldMk cId="3259172924" sldId="259"/>
            <ac:spMk id="21" creationId="{284781B9-12CB-45C3-907A-9ED93FF72C65}"/>
          </ac:spMkLst>
        </pc:spChg>
        <pc:spChg chg="add">
          <ac:chgData name="Javan Cassidy" userId="aa3b0ee3614d2b3a" providerId="LiveId" clId="{F2D2D44A-26DF-4A21-8B0E-FF89083E7CD0}" dt="2024-06-08T11:01:37.142" v="121" actId="26606"/>
          <ac:spMkLst>
            <pc:docMk/>
            <pc:sldMk cId="3259172924" sldId="259"/>
            <ac:spMk id="23" creationId="{55D4142C-5077-457F-A6AD-3FECFDB39685}"/>
          </ac:spMkLst>
        </pc:spChg>
        <pc:spChg chg="add">
          <ac:chgData name="Javan Cassidy" userId="aa3b0ee3614d2b3a" providerId="LiveId" clId="{F2D2D44A-26DF-4A21-8B0E-FF89083E7CD0}" dt="2024-06-08T11:01:37.142" v="121" actId="26606"/>
          <ac:spMkLst>
            <pc:docMk/>
            <pc:sldMk cId="3259172924" sldId="259"/>
            <ac:spMk id="25" creationId="{7A5F0580-5EE9-419F-96EE-B6529EF6E7D0}"/>
          </ac:spMkLst>
        </pc:spChg>
        <pc:picChg chg="mod ord">
          <ac:chgData name="Javan Cassidy" userId="aa3b0ee3614d2b3a" providerId="LiveId" clId="{F2D2D44A-26DF-4A21-8B0E-FF89083E7CD0}" dt="2024-06-08T11:01:37.142" v="121" actId="26606"/>
          <ac:picMkLst>
            <pc:docMk/>
            <pc:sldMk cId="3259172924" sldId="259"/>
            <ac:picMk id="7" creationId="{D10B8836-FC93-DF24-0709-BC3B0ED8F177}"/>
          </ac:picMkLst>
        </pc:picChg>
      </pc:sldChg>
      <pc:sldChg chg="addSp delSp mod">
        <pc:chgData name="Javan Cassidy" userId="aa3b0ee3614d2b3a" providerId="LiveId" clId="{F2D2D44A-26DF-4A21-8B0E-FF89083E7CD0}" dt="2024-06-09T00:53:01.116" v="131" actId="26606"/>
        <pc:sldMkLst>
          <pc:docMk/>
          <pc:sldMk cId="2801977032" sldId="260"/>
        </pc:sldMkLst>
        <pc:spChg chg="del">
          <ac:chgData name="Javan Cassidy" userId="aa3b0ee3614d2b3a" providerId="LiveId" clId="{F2D2D44A-26DF-4A21-8B0E-FF89083E7CD0}" dt="2024-06-09T00:53:01.116" v="131" actId="26606"/>
          <ac:spMkLst>
            <pc:docMk/>
            <pc:sldMk cId="2801977032" sldId="260"/>
            <ac:spMk id="8" creationId="{14B62D97-E19B-8419-94CA-9E1D05E9A08E}"/>
          </ac:spMkLst>
        </pc:spChg>
        <pc:graphicFrameChg chg="add">
          <ac:chgData name="Javan Cassidy" userId="aa3b0ee3614d2b3a" providerId="LiveId" clId="{F2D2D44A-26DF-4A21-8B0E-FF89083E7CD0}" dt="2024-06-09T00:53:01.116" v="131" actId="26606"/>
          <ac:graphicFrameMkLst>
            <pc:docMk/>
            <pc:sldMk cId="2801977032" sldId="260"/>
            <ac:graphicFrameMk id="16" creationId="{3D52CF5C-F191-D87D-4ADE-58659DF1C8FA}"/>
          </ac:graphicFrameMkLst>
        </pc:graphicFrameChg>
      </pc:sldChg>
      <pc:sldChg chg="addSp delSp modSp add mod modNotesTx">
        <pc:chgData name="Javan Cassidy" userId="aa3b0ee3614d2b3a" providerId="LiveId" clId="{F2D2D44A-26DF-4A21-8B0E-FF89083E7CD0}" dt="2024-06-19T09:35:04.574" v="132"/>
        <pc:sldMkLst>
          <pc:docMk/>
          <pc:sldMk cId="2149091807" sldId="262"/>
        </pc:sldMkLst>
        <pc:spChg chg="mod">
          <ac:chgData name="Javan Cassidy" userId="aa3b0ee3614d2b3a" providerId="LiveId" clId="{F2D2D44A-26DF-4A21-8B0E-FF89083E7CD0}" dt="2024-06-08T10:56:48.395" v="119" actId="1076"/>
          <ac:spMkLst>
            <pc:docMk/>
            <pc:sldMk cId="2149091807" sldId="262"/>
            <ac:spMk id="2" creationId="{6FEE0F61-1636-EA4E-2062-600B6EE224EA}"/>
          </ac:spMkLst>
        </pc:spChg>
        <pc:spChg chg="mod">
          <ac:chgData name="Javan Cassidy" userId="aa3b0ee3614d2b3a" providerId="LiveId" clId="{F2D2D44A-26DF-4A21-8B0E-FF89083E7CD0}" dt="2024-06-19T09:35:04.574" v="132"/>
          <ac:spMkLst>
            <pc:docMk/>
            <pc:sldMk cId="2149091807" sldId="262"/>
            <ac:spMk id="5" creationId="{F37D237F-0475-3E26-B351-2D5443735F84}"/>
          </ac:spMkLst>
        </pc:spChg>
        <pc:spChg chg="del mod">
          <ac:chgData name="Javan Cassidy" userId="aa3b0ee3614d2b3a" providerId="LiveId" clId="{F2D2D44A-26DF-4A21-8B0E-FF89083E7CD0}" dt="2024-06-08T10:56:02.825" v="114" actId="478"/>
          <ac:spMkLst>
            <pc:docMk/>
            <pc:sldMk cId="2149091807" sldId="262"/>
            <ac:spMk id="8" creationId="{E80A7D45-6FCB-E14A-AA86-716C23A8ECE4}"/>
          </ac:spMkLst>
        </pc:spChg>
        <pc:picChg chg="add mod modCrop">
          <ac:chgData name="Javan Cassidy" userId="aa3b0ee3614d2b3a" providerId="LiveId" clId="{F2D2D44A-26DF-4A21-8B0E-FF89083E7CD0}" dt="2024-06-08T08:47:30.779" v="36" actId="14100"/>
          <ac:picMkLst>
            <pc:docMk/>
            <pc:sldMk cId="2149091807" sldId="262"/>
            <ac:picMk id="9" creationId="{460ABB2D-DBC2-5A1F-371E-F850D7C3E2F8}"/>
          </ac:picMkLst>
        </pc:picChg>
        <pc:picChg chg="del">
          <ac:chgData name="Javan Cassidy" userId="aa3b0ee3614d2b3a" providerId="LiveId" clId="{F2D2D44A-26DF-4A21-8B0E-FF89083E7CD0}" dt="2024-06-08T08:44:25.957" v="24" actId="478"/>
          <ac:picMkLst>
            <pc:docMk/>
            <pc:sldMk cId="2149091807" sldId="262"/>
            <ac:picMk id="11" creationId="{4E8247A3-F49E-8346-062F-CD4313B03F2E}"/>
          </ac:picMkLst>
        </pc:picChg>
        <pc:picChg chg="add mod modCrop">
          <ac:chgData name="Javan Cassidy" userId="aa3b0ee3614d2b3a" providerId="LiveId" clId="{F2D2D44A-26DF-4A21-8B0E-FF89083E7CD0}" dt="2024-06-08T10:56:16.518" v="115" actId="1076"/>
          <ac:picMkLst>
            <pc:docMk/>
            <pc:sldMk cId="2149091807" sldId="262"/>
            <ac:picMk id="13" creationId="{DD30ECA7-070F-8787-FAF0-836B0EA70E8C}"/>
          </ac:picMkLst>
        </pc:picChg>
      </pc:sldChg>
      <pc:sldChg chg="addSp delSp modSp add mod addAnim modNotesTx">
        <pc:chgData name="Javan Cassidy" userId="aa3b0ee3614d2b3a" providerId="LiveId" clId="{F2D2D44A-26DF-4A21-8B0E-FF89083E7CD0}" dt="2024-06-19T10:43:37.387" v="204" actId="26606"/>
        <pc:sldMkLst>
          <pc:docMk/>
          <pc:sldMk cId="2243307853" sldId="263"/>
        </pc:sldMkLst>
        <pc:spChg chg="mod">
          <ac:chgData name="Javan Cassidy" userId="aa3b0ee3614d2b3a" providerId="LiveId" clId="{F2D2D44A-26DF-4A21-8B0E-FF89083E7CD0}" dt="2024-06-19T10:31:27.406" v="156" actId="26606"/>
          <ac:spMkLst>
            <pc:docMk/>
            <pc:sldMk cId="2243307853" sldId="263"/>
            <ac:spMk id="2" creationId="{6FEE0F61-1636-EA4E-2062-600B6EE224EA}"/>
          </ac:spMkLst>
        </pc:spChg>
        <pc:spChg chg="mod">
          <ac:chgData name="Javan Cassidy" userId="aa3b0ee3614d2b3a" providerId="LiveId" clId="{F2D2D44A-26DF-4A21-8B0E-FF89083E7CD0}" dt="2024-06-19T10:34:50.464" v="160" actId="20577"/>
          <ac:spMkLst>
            <pc:docMk/>
            <pc:sldMk cId="2243307853" sldId="263"/>
            <ac:spMk id="5" creationId="{F37D237F-0475-3E26-B351-2D5443735F84}"/>
          </ac:spMkLst>
        </pc:spChg>
        <pc:spChg chg="mod ord">
          <ac:chgData name="Javan Cassidy" userId="aa3b0ee3614d2b3a" providerId="LiveId" clId="{F2D2D44A-26DF-4A21-8B0E-FF89083E7CD0}" dt="2024-06-19T10:31:27.406" v="156" actId="26606"/>
          <ac:spMkLst>
            <pc:docMk/>
            <pc:sldMk cId="2243307853" sldId="263"/>
            <ac:spMk id="6" creationId="{96692BBA-A346-4BBD-8039-241D0341BE79}"/>
          </ac:spMkLst>
        </pc:spChg>
        <pc:spChg chg="del">
          <ac:chgData name="Javan Cassidy" userId="aa3b0ee3614d2b3a" providerId="LiveId" clId="{F2D2D44A-26DF-4A21-8B0E-FF89083E7CD0}" dt="2024-06-19T10:31:27.406" v="156" actId="26606"/>
          <ac:spMkLst>
            <pc:docMk/>
            <pc:sldMk cId="2243307853" sldId="263"/>
            <ac:spMk id="12" creationId="{131BAD53-4E89-4F62-BBB7-26359763ED39}"/>
          </ac:spMkLst>
        </pc:spChg>
        <pc:spChg chg="del">
          <ac:chgData name="Javan Cassidy" userId="aa3b0ee3614d2b3a" providerId="LiveId" clId="{F2D2D44A-26DF-4A21-8B0E-FF89083E7CD0}" dt="2024-06-19T10:31:27.406" v="156" actId="26606"/>
          <ac:spMkLst>
            <pc:docMk/>
            <pc:sldMk cId="2243307853" sldId="263"/>
            <ac:spMk id="14" creationId="{62756DA2-40EB-4C6F-B962-5822FFB54FB6}"/>
          </ac:spMkLst>
        </pc:spChg>
        <pc:spChg chg="add del">
          <ac:chgData name="Javan Cassidy" userId="aa3b0ee3614d2b3a" providerId="LiveId" clId="{F2D2D44A-26DF-4A21-8B0E-FF89083E7CD0}" dt="2024-06-19T10:43:37.387" v="204" actId="26606"/>
          <ac:spMkLst>
            <pc:docMk/>
            <pc:sldMk cId="2243307853" sldId="263"/>
            <ac:spMk id="19" creationId="{ECC07320-C2CA-4E29-8481-9D9E143C7788}"/>
          </ac:spMkLst>
        </pc:spChg>
        <pc:spChg chg="add del">
          <ac:chgData name="Javan Cassidy" userId="aa3b0ee3614d2b3a" providerId="LiveId" clId="{F2D2D44A-26DF-4A21-8B0E-FF89083E7CD0}" dt="2024-06-19T10:43:37.387" v="204" actId="26606"/>
          <ac:spMkLst>
            <pc:docMk/>
            <pc:sldMk cId="2243307853" sldId="263"/>
            <ac:spMk id="21" creationId="{178FB36B-5BFE-42CA-BC60-1115E0D95EEC}"/>
          </ac:spMkLst>
        </pc:spChg>
        <pc:spChg chg="add">
          <ac:chgData name="Javan Cassidy" userId="aa3b0ee3614d2b3a" providerId="LiveId" clId="{F2D2D44A-26DF-4A21-8B0E-FF89083E7CD0}" dt="2024-06-19T10:43:37.387" v="204" actId="26606"/>
          <ac:spMkLst>
            <pc:docMk/>
            <pc:sldMk cId="2243307853" sldId="263"/>
            <ac:spMk id="26" creationId="{ECC07320-C2CA-4E29-8481-9D9E143C7788}"/>
          </ac:spMkLst>
        </pc:spChg>
        <pc:spChg chg="add">
          <ac:chgData name="Javan Cassidy" userId="aa3b0ee3614d2b3a" providerId="LiveId" clId="{F2D2D44A-26DF-4A21-8B0E-FF89083E7CD0}" dt="2024-06-19T10:43:37.387" v="204" actId="26606"/>
          <ac:spMkLst>
            <pc:docMk/>
            <pc:sldMk cId="2243307853" sldId="263"/>
            <ac:spMk id="28" creationId="{178FB36B-5BFE-42CA-BC60-1115E0D95EEC}"/>
          </ac:spMkLst>
        </pc:spChg>
        <pc:picChg chg="add del mod ord">
          <ac:chgData name="Javan Cassidy" userId="aa3b0ee3614d2b3a" providerId="LiveId" clId="{F2D2D44A-26DF-4A21-8B0E-FF89083E7CD0}" dt="2024-06-19T10:40:12.560" v="197" actId="478"/>
          <ac:picMkLst>
            <pc:docMk/>
            <pc:sldMk cId="2243307853" sldId="263"/>
            <ac:picMk id="8" creationId="{E2505D17-8D27-51F8-0F5A-C4DC6458D896}"/>
          </ac:picMkLst>
        </pc:picChg>
        <pc:picChg chg="del">
          <ac:chgData name="Javan Cassidy" userId="aa3b0ee3614d2b3a" providerId="LiveId" clId="{F2D2D44A-26DF-4A21-8B0E-FF89083E7CD0}" dt="2024-06-19T10:29:06.886" v="143" actId="478"/>
          <ac:picMkLst>
            <pc:docMk/>
            <pc:sldMk cId="2243307853" sldId="263"/>
            <ac:picMk id="9" creationId="{460ABB2D-DBC2-5A1F-371E-F850D7C3E2F8}"/>
          </ac:picMkLst>
        </pc:picChg>
        <pc:picChg chg="add mod ord">
          <ac:chgData name="Javan Cassidy" userId="aa3b0ee3614d2b3a" providerId="LiveId" clId="{F2D2D44A-26DF-4A21-8B0E-FF89083E7CD0}" dt="2024-06-19T10:43:37.387" v="204" actId="26606"/>
          <ac:picMkLst>
            <pc:docMk/>
            <pc:sldMk cId="2243307853" sldId="263"/>
            <ac:picMk id="11" creationId="{10382182-42BA-C1B0-EF07-6D761E2BCAAD}"/>
          </ac:picMkLst>
        </pc:picChg>
        <pc:picChg chg="del">
          <ac:chgData name="Javan Cassidy" userId="aa3b0ee3614d2b3a" providerId="LiveId" clId="{F2D2D44A-26DF-4A21-8B0E-FF89083E7CD0}" dt="2024-06-19T10:29:08.195" v="144" actId="478"/>
          <ac:picMkLst>
            <pc:docMk/>
            <pc:sldMk cId="2243307853" sldId="263"/>
            <ac:picMk id="13" creationId="{DD30ECA7-070F-8787-FAF0-836B0EA70E8C}"/>
          </ac:picMkLst>
        </pc:picChg>
      </pc:sldChg>
      <pc:sldChg chg="modSp add mod modNotesTx">
        <pc:chgData name="Javan Cassidy" userId="aa3b0ee3614d2b3a" providerId="LiveId" clId="{F2D2D44A-26DF-4A21-8B0E-FF89083E7CD0}" dt="2024-06-19T10:37:35.800" v="195" actId="20577"/>
        <pc:sldMkLst>
          <pc:docMk/>
          <pc:sldMk cId="2993982758" sldId="264"/>
        </pc:sldMkLst>
        <pc:spChg chg="mod">
          <ac:chgData name="Javan Cassidy" userId="aa3b0ee3614d2b3a" providerId="LiveId" clId="{F2D2D44A-26DF-4A21-8B0E-FF89083E7CD0}" dt="2024-06-19T10:34:10.874" v="159" actId="20577"/>
          <ac:spMkLst>
            <pc:docMk/>
            <pc:sldMk cId="2993982758" sldId="264"/>
            <ac:spMk id="5" creationId="{F37D237F-0475-3E26-B351-2D5443735F84}"/>
          </ac:spMkLst>
        </pc:spChg>
      </pc:sldChg>
      <pc:sldChg chg="addSp modSp add mod">
        <pc:chgData name="Javan Cassidy" userId="aa3b0ee3614d2b3a" providerId="LiveId" clId="{F2D2D44A-26DF-4A21-8B0E-FF89083E7CD0}" dt="2024-06-19T10:52:52.359" v="351" actId="20577"/>
        <pc:sldMkLst>
          <pc:docMk/>
          <pc:sldMk cId="998939288" sldId="265"/>
        </pc:sldMkLst>
        <pc:spChg chg="mod">
          <ac:chgData name="Javan Cassidy" userId="aa3b0ee3614d2b3a" providerId="LiveId" clId="{F2D2D44A-26DF-4A21-8B0E-FF89083E7CD0}" dt="2024-06-19T10:49:15.791" v="209" actId="1076"/>
          <ac:spMkLst>
            <pc:docMk/>
            <pc:sldMk cId="998939288" sldId="265"/>
            <ac:spMk id="2" creationId="{6FEE0F61-1636-EA4E-2062-600B6EE224EA}"/>
          </ac:spMkLst>
        </pc:spChg>
        <pc:spChg chg="mod">
          <ac:chgData name="Javan Cassidy" userId="aa3b0ee3614d2b3a" providerId="LiveId" clId="{F2D2D44A-26DF-4A21-8B0E-FF89083E7CD0}" dt="2024-06-19T10:52:52.359" v="351" actId="20577"/>
          <ac:spMkLst>
            <pc:docMk/>
            <pc:sldMk cId="998939288" sldId="265"/>
            <ac:spMk id="5" creationId="{F37D237F-0475-3E26-B351-2D5443735F84}"/>
          </ac:spMkLst>
        </pc:spChg>
        <pc:spChg chg="add">
          <ac:chgData name="Javan Cassidy" userId="aa3b0ee3614d2b3a" providerId="LiveId" clId="{F2D2D44A-26DF-4A21-8B0E-FF89083E7CD0}" dt="2024-06-19T10:49:34.820" v="211"/>
          <ac:spMkLst>
            <pc:docMk/>
            <pc:sldMk cId="998939288" sldId="265"/>
            <ac:spMk id="7" creationId="{0FFF17C6-CA3A-E47D-2E89-53B0868C680F}"/>
          </ac:spMkLst>
        </pc:spChg>
        <pc:spChg chg="add mod">
          <ac:chgData name="Javan Cassidy" userId="aa3b0ee3614d2b3a" providerId="LiveId" clId="{F2D2D44A-26DF-4A21-8B0E-FF89083E7CD0}" dt="2024-06-19T10:49:45.179" v="212"/>
          <ac:spMkLst>
            <pc:docMk/>
            <pc:sldMk cId="998939288" sldId="265"/>
            <ac:spMk id="8" creationId="{6AEB2224-6CC5-5E4D-3C91-24936C3886AD}"/>
          </ac:spMkLst>
        </pc:spChg>
        <pc:spChg chg="add mod">
          <ac:chgData name="Javan Cassidy" userId="aa3b0ee3614d2b3a" providerId="LiveId" clId="{F2D2D44A-26DF-4A21-8B0E-FF89083E7CD0}" dt="2024-06-19T10:49:45.179" v="212"/>
          <ac:spMkLst>
            <pc:docMk/>
            <pc:sldMk cId="998939288" sldId="265"/>
            <ac:spMk id="9" creationId="{0E7AED55-D5F3-20AF-70B5-3C559CC30ECB}"/>
          </ac:spMkLst>
        </pc:spChg>
        <pc:spChg chg="add mod">
          <ac:chgData name="Javan Cassidy" userId="aa3b0ee3614d2b3a" providerId="LiveId" clId="{F2D2D44A-26DF-4A21-8B0E-FF89083E7CD0}" dt="2024-06-19T10:50:25.002" v="216"/>
          <ac:spMkLst>
            <pc:docMk/>
            <pc:sldMk cId="998939288" sldId="265"/>
            <ac:spMk id="10" creationId="{DA56D883-98D9-70BC-49F8-EF750B40FAAB}"/>
          </ac:spMkLst>
        </pc:spChg>
        <pc:spChg chg="add">
          <ac:chgData name="Javan Cassidy" userId="aa3b0ee3614d2b3a" providerId="LiveId" clId="{F2D2D44A-26DF-4A21-8B0E-FF89083E7CD0}" dt="2024-06-19T10:50:35.892" v="218"/>
          <ac:spMkLst>
            <pc:docMk/>
            <pc:sldMk cId="998939288" sldId="265"/>
            <ac:spMk id="12" creationId="{2318E676-5D56-78B5-4E5B-C8F315EB0DCE}"/>
          </ac:spMkLst>
        </pc:spChg>
      </pc:sldChg>
      <pc:sldChg chg="delSp modSp add mod modNotesTx">
        <pc:chgData name="Javan Cassidy" userId="aa3b0ee3614d2b3a" providerId="LiveId" clId="{F2D2D44A-26DF-4A21-8B0E-FF89083E7CD0}" dt="2024-06-19T11:03:20.640" v="370" actId="1076"/>
        <pc:sldMkLst>
          <pc:docMk/>
          <pc:sldMk cId="1757934199" sldId="266"/>
        </pc:sldMkLst>
        <pc:spChg chg="mod">
          <ac:chgData name="Javan Cassidy" userId="aa3b0ee3614d2b3a" providerId="LiveId" clId="{F2D2D44A-26DF-4A21-8B0E-FF89083E7CD0}" dt="2024-06-19T11:03:20.640" v="370" actId="1076"/>
          <ac:spMkLst>
            <pc:docMk/>
            <pc:sldMk cId="1757934199" sldId="266"/>
            <ac:spMk id="2" creationId="{6FEE0F61-1636-EA4E-2062-600B6EE224EA}"/>
          </ac:spMkLst>
        </pc:spChg>
        <pc:spChg chg="del mod">
          <ac:chgData name="Javan Cassidy" userId="aa3b0ee3614d2b3a" providerId="LiveId" clId="{F2D2D44A-26DF-4A21-8B0E-FF89083E7CD0}" dt="2024-06-19T10:59:38.991" v="366" actId="478"/>
          <ac:spMkLst>
            <pc:docMk/>
            <pc:sldMk cId="1757934199" sldId="266"/>
            <ac:spMk id="5" creationId="{F37D237F-0475-3E26-B351-2D5443735F84}"/>
          </ac:spMkLst>
        </pc:spChg>
        <pc:picChg chg="mod">
          <ac:chgData name="Javan Cassidy" userId="aa3b0ee3614d2b3a" providerId="LiveId" clId="{F2D2D44A-26DF-4A21-8B0E-FF89083E7CD0}" dt="2024-06-19T11:02:49.051" v="369" actId="1076"/>
          <ac:picMkLst>
            <pc:docMk/>
            <pc:sldMk cId="1757934199" sldId="266"/>
            <ac:picMk id="11" creationId="{10382182-42BA-C1B0-EF07-6D761E2BCAAD}"/>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95F3A14-CDF5-4F02-8EE5-117AFA8A683B}"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E68FC65D-8C8F-4E13-AAA3-08D0FAF9098C}">
      <dgm:prSet/>
      <dgm:spPr/>
      <dgm:t>
        <a:bodyPr/>
        <a:lstStyle/>
        <a:p>
          <a:r>
            <a:rPr lang="en-US" b="1"/>
            <a:t>Identified Stakeholders:</a:t>
          </a:r>
          <a:endParaRPr lang="en-US"/>
        </a:p>
      </dgm:t>
    </dgm:pt>
    <dgm:pt modelId="{D74A62D4-23AF-4A27-8309-BF599731658C}" type="parTrans" cxnId="{D4F12A74-8D4E-4F6A-A287-D124447FC8CB}">
      <dgm:prSet/>
      <dgm:spPr/>
      <dgm:t>
        <a:bodyPr/>
        <a:lstStyle/>
        <a:p>
          <a:endParaRPr lang="en-US"/>
        </a:p>
      </dgm:t>
    </dgm:pt>
    <dgm:pt modelId="{61CB3960-992A-42C0-B08A-3275A1A6CF4E}" type="sibTrans" cxnId="{D4F12A74-8D4E-4F6A-A287-D124447FC8CB}">
      <dgm:prSet/>
      <dgm:spPr/>
      <dgm:t>
        <a:bodyPr/>
        <a:lstStyle/>
        <a:p>
          <a:endParaRPr lang="en-US"/>
        </a:p>
      </dgm:t>
    </dgm:pt>
    <dgm:pt modelId="{10C245AE-0EF8-49A5-93BC-AE45497A43F9}">
      <dgm:prSet/>
      <dgm:spPr/>
      <dgm:t>
        <a:bodyPr/>
        <a:lstStyle/>
        <a:p>
          <a:r>
            <a:rPr lang="en-US"/>
            <a:t>Project Sponsor (Turners Executive Team)</a:t>
          </a:r>
        </a:p>
      </dgm:t>
    </dgm:pt>
    <dgm:pt modelId="{A88FAAFC-D589-47EE-A957-0EBC74140063}" type="parTrans" cxnId="{AC0FEC08-5051-471B-B1D4-972848867B72}">
      <dgm:prSet/>
      <dgm:spPr/>
      <dgm:t>
        <a:bodyPr/>
        <a:lstStyle/>
        <a:p>
          <a:endParaRPr lang="en-US"/>
        </a:p>
      </dgm:t>
    </dgm:pt>
    <dgm:pt modelId="{5A3FA864-8C6B-4B21-A9F7-9413BFE1BA54}" type="sibTrans" cxnId="{AC0FEC08-5051-471B-B1D4-972848867B72}">
      <dgm:prSet/>
      <dgm:spPr/>
      <dgm:t>
        <a:bodyPr/>
        <a:lstStyle/>
        <a:p>
          <a:endParaRPr lang="en-US"/>
        </a:p>
      </dgm:t>
    </dgm:pt>
    <dgm:pt modelId="{663AC4B4-ADC9-4DCC-84D8-90385C642AE8}">
      <dgm:prSet/>
      <dgm:spPr/>
      <dgm:t>
        <a:bodyPr/>
        <a:lstStyle/>
        <a:p>
          <a:r>
            <a:rPr lang="en-US"/>
            <a:t>Project Manager</a:t>
          </a:r>
        </a:p>
      </dgm:t>
    </dgm:pt>
    <dgm:pt modelId="{298FD970-C93A-46AB-8DF9-4BCBE5671769}" type="parTrans" cxnId="{715CC811-B1C4-4B21-8B1F-B55AB3BD7E9D}">
      <dgm:prSet/>
      <dgm:spPr/>
      <dgm:t>
        <a:bodyPr/>
        <a:lstStyle/>
        <a:p>
          <a:endParaRPr lang="en-US"/>
        </a:p>
      </dgm:t>
    </dgm:pt>
    <dgm:pt modelId="{8826944F-18F3-46D2-B89A-657EC67C76AB}" type="sibTrans" cxnId="{715CC811-B1C4-4B21-8B1F-B55AB3BD7E9D}">
      <dgm:prSet/>
      <dgm:spPr/>
      <dgm:t>
        <a:bodyPr/>
        <a:lstStyle/>
        <a:p>
          <a:endParaRPr lang="en-US"/>
        </a:p>
      </dgm:t>
    </dgm:pt>
    <dgm:pt modelId="{7BBC7A35-3B15-4C17-9026-CE54694DF58E}">
      <dgm:prSet/>
      <dgm:spPr/>
      <dgm:t>
        <a:bodyPr/>
        <a:lstStyle/>
        <a:p>
          <a:r>
            <a:rPr lang="en-US"/>
            <a:t>Insurance Division Head</a:t>
          </a:r>
        </a:p>
      </dgm:t>
    </dgm:pt>
    <dgm:pt modelId="{67F6C111-3058-4833-B4C3-6A0EDB815099}" type="parTrans" cxnId="{9130056B-41F9-4B5B-B87A-B0614DE641C4}">
      <dgm:prSet/>
      <dgm:spPr/>
      <dgm:t>
        <a:bodyPr/>
        <a:lstStyle/>
        <a:p>
          <a:endParaRPr lang="en-US"/>
        </a:p>
      </dgm:t>
    </dgm:pt>
    <dgm:pt modelId="{F60FA671-6455-4527-8490-10BD2D4EE4F8}" type="sibTrans" cxnId="{9130056B-41F9-4B5B-B87A-B0614DE641C4}">
      <dgm:prSet/>
      <dgm:spPr/>
      <dgm:t>
        <a:bodyPr/>
        <a:lstStyle/>
        <a:p>
          <a:endParaRPr lang="en-US"/>
        </a:p>
      </dgm:t>
    </dgm:pt>
    <dgm:pt modelId="{BEDFB784-35D5-4CDC-B7FB-54573A8D2D65}">
      <dgm:prSet/>
      <dgm:spPr/>
      <dgm:t>
        <a:bodyPr/>
        <a:lstStyle/>
        <a:p>
          <a:r>
            <a:rPr lang="en-US"/>
            <a:t>IT Department</a:t>
          </a:r>
        </a:p>
      </dgm:t>
    </dgm:pt>
    <dgm:pt modelId="{8335D04A-021F-4ECF-8BB5-D86C27851F3D}" type="parTrans" cxnId="{0D56436C-62CF-4249-8DD6-1F236C5E48F0}">
      <dgm:prSet/>
      <dgm:spPr/>
      <dgm:t>
        <a:bodyPr/>
        <a:lstStyle/>
        <a:p>
          <a:endParaRPr lang="en-US"/>
        </a:p>
      </dgm:t>
    </dgm:pt>
    <dgm:pt modelId="{5E6DD75F-227E-4062-A545-69A350D0E977}" type="sibTrans" cxnId="{0D56436C-62CF-4249-8DD6-1F236C5E48F0}">
      <dgm:prSet/>
      <dgm:spPr/>
      <dgm:t>
        <a:bodyPr/>
        <a:lstStyle/>
        <a:p>
          <a:endParaRPr lang="en-US"/>
        </a:p>
      </dgm:t>
    </dgm:pt>
    <dgm:pt modelId="{994835A4-63E8-417C-AC1F-36EA88D73DE1}">
      <dgm:prSet/>
      <dgm:spPr/>
      <dgm:t>
        <a:bodyPr/>
        <a:lstStyle/>
        <a:p>
          <a:r>
            <a:rPr lang="en-US"/>
            <a:t>Finance Department</a:t>
          </a:r>
        </a:p>
      </dgm:t>
    </dgm:pt>
    <dgm:pt modelId="{2B1EF2EF-74DC-4BDA-BC78-48490D98CE4B}" type="parTrans" cxnId="{B38755B7-4DBE-416F-BED0-A9B9D5BD09C4}">
      <dgm:prSet/>
      <dgm:spPr/>
      <dgm:t>
        <a:bodyPr/>
        <a:lstStyle/>
        <a:p>
          <a:endParaRPr lang="en-US"/>
        </a:p>
      </dgm:t>
    </dgm:pt>
    <dgm:pt modelId="{2FA95F1C-06C5-4CCB-B58A-0C4C464E4984}" type="sibTrans" cxnId="{B38755B7-4DBE-416F-BED0-A9B9D5BD09C4}">
      <dgm:prSet/>
      <dgm:spPr/>
      <dgm:t>
        <a:bodyPr/>
        <a:lstStyle/>
        <a:p>
          <a:endParaRPr lang="en-US"/>
        </a:p>
      </dgm:t>
    </dgm:pt>
    <dgm:pt modelId="{71A9DBDD-53EB-4C46-8A7B-E2B22EFFC777}">
      <dgm:prSet/>
      <dgm:spPr/>
      <dgm:t>
        <a:bodyPr/>
        <a:lstStyle/>
        <a:p>
          <a:r>
            <a:rPr lang="en-US"/>
            <a:t>Finance Department</a:t>
          </a:r>
        </a:p>
      </dgm:t>
    </dgm:pt>
    <dgm:pt modelId="{485C3544-DA06-4B23-A601-054E705A785E}" type="parTrans" cxnId="{6C507D28-2CEB-40A3-85E6-70CCFBB8AE72}">
      <dgm:prSet/>
      <dgm:spPr/>
      <dgm:t>
        <a:bodyPr/>
        <a:lstStyle/>
        <a:p>
          <a:endParaRPr lang="en-US"/>
        </a:p>
      </dgm:t>
    </dgm:pt>
    <dgm:pt modelId="{47207F74-EBFA-4437-BE14-13115D72A17E}" type="sibTrans" cxnId="{6C507D28-2CEB-40A3-85E6-70CCFBB8AE72}">
      <dgm:prSet/>
      <dgm:spPr/>
      <dgm:t>
        <a:bodyPr/>
        <a:lstStyle/>
        <a:p>
          <a:endParaRPr lang="en-US"/>
        </a:p>
      </dgm:t>
    </dgm:pt>
    <dgm:pt modelId="{C6A2F133-F1A4-4294-9398-C4D9D29FFDEB}">
      <dgm:prSet/>
      <dgm:spPr/>
      <dgm:t>
        <a:bodyPr/>
        <a:lstStyle/>
        <a:p>
          <a:r>
            <a:rPr lang="en-US"/>
            <a:t>Marketing Department</a:t>
          </a:r>
        </a:p>
      </dgm:t>
    </dgm:pt>
    <dgm:pt modelId="{854F5BBA-E754-4DF6-92ED-37FA4A9CFABF}" type="parTrans" cxnId="{154A4D26-F2A9-49AB-ABF4-42D7E4446AA5}">
      <dgm:prSet/>
      <dgm:spPr/>
      <dgm:t>
        <a:bodyPr/>
        <a:lstStyle/>
        <a:p>
          <a:endParaRPr lang="en-US"/>
        </a:p>
      </dgm:t>
    </dgm:pt>
    <dgm:pt modelId="{12D97513-F1A8-44BC-B8F4-89C8612C5AB7}" type="sibTrans" cxnId="{154A4D26-F2A9-49AB-ABF4-42D7E4446AA5}">
      <dgm:prSet/>
      <dgm:spPr/>
      <dgm:t>
        <a:bodyPr/>
        <a:lstStyle/>
        <a:p>
          <a:endParaRPr lang="en-US"/>
        </a:p>
      </dgm:t>
    </dgm:pt>
    <dgm:pt modelId="{2D78239E-7863-4AAC-A6E9-18BAFBBDE5E5}">
      <dgm:prSet/>
      <dgm:spPr/>
      <dgm:t>
        <a:bodyPr/>
        <a:lstStyle/>
        <a:p>
          <a:r>
            <a:rPr lang="en-US"/>
            <a:t>Sales Team</a:t>
          </a:r>
        </a:p>
      </dgm:t>
    </dgm:pt>
    <dgm:pt modelId="{6D595785-0E7D-4383-84F0-AA0DCFE27213}" type="parTrans" cxnId="{E4BFA5B9-0511-4935-B515-3ECDA9F871D5}">
      <dgm:prSet/>
      <dgm:spPr/>
      <dgm:t>
        <a:bodyPr/>
        <a:lstStyle/>
        <a:p>
          <a:endParaRPr lang="en-US"/>
        </a:p>
      </dgm:t>
    </dgm:pt>
    <dgm:pt modelId="{BEC14928-2648-48DA-BCB2-39C7E5FD2260}" type="sibTrans" cxnId="{E4BFA5B9-0511-4935-B515-3ECDA9F871D5}">
      <dgm:prSet/>
      <dgm:spPr/>
      <dgm:t>
        <a:bodyPr/>
        <a:lstStyle/>
        <a:p>
          <a:endParaRPr lang="en-US"/>
        </a:p>
      </dgm:t>
    </dgm:pt>
    <dgm:pt modelId="{8AA8BDE8-785E-415A-B9F1-71EF119DBB15}">
      <dgm:prSet/>
      <dgm:spPr/>
      <dgm:t>
        <a:bodyPr/>
        <a:lstStyle/>
        <a:p>
          <a:r>
            <a:rPr lang="en-US"/>
            <a:t>Customer Support team</a:t>
          </a:r>
        </a:p>
      </dgm:t>
    </dgm:pt>
    <dgm:pt modelId="{6D5F5142-FCEF-463B-9EC6-F835AB8F5958}" type="parTrans" cxnId="{DF2E7063-0501-4842-A544-F61A680520E6}">
      <dgm:prSet/>
      <dgm:spPr/>
      <dgm:t>
        <a:bodyPr/>
        <a:lstStyle/>
        <a:p>
          <a:endParaRPr lang="en-US"/>
        </a:p>
      </dgm:t>
    </dgm:pt>
    <dgm:pt modelId="{B9041493-5822-42D9-AC42-A9032130D67D}" type="sibTrans" cxnId="{DF2E7063-0501-4842-A544-F61A680520E6}">
      <dgm:prSet/>
      <dgm:spPr/>
      <dgm:t>
        <a:bodyPr/>
        <a:lstStyle/>
        <a:p>
          <a:endParaRPr lang="en-US"/>
        </a:p>
      </dgm:t>
    </dgm:pt>
    <dgm:pt modelId="{D0608A77-D8B0-4FCB-B471-EA83107591B9}">
      <dgm:prSet/>
      <dgm:spPr/>
      <dgm:t>
        <a:bodyPr/>
        <a:lstStyle/>
        <a:p>
          <a:r>
            <a:rPr lang="en-US"/>
            <a:t>External Consultants/ Contractors</a:t>
          </a:r>
        </a:p>
      </dgm:t>
    </dgm:pt>
    <dgm:pt modelId="{A1DD311F-AF1D-4991-BC81-9F023F80A604}" type="parTrans" cxnId="{4ED6EB51-E21A-4B1B-AECD-ED98B37D2BAC}">
      <dgm:prSet/>
      <dgm:spPr/>
      <dgm:t>
        <a:bodyPr/>
        <a:lstStyle/>
        <a:p>
          <a:endParaRPr lang="en-US"/>
        </a:p>
      </dgm:t>
    </dgm:pt>
    <dgm:pt modelId="{C1FEBEFB-8A39-4010-B551-EEC448BCA43B}" type="sibTrans" cxnId="{4ED6EB51-E21A-4B1B-AECD-ED98B37D2BAC}">
      <dgm:prSet/>
      <dgm:spPr/>
      <dgm:t>
        <a:bodyPr/>
        <a:lstStyle/>
        <a:p>
          <a:endParaRPr lang="en-US"/>
        </a:p>
      </dgm:t>
    </dgm:pt>
    <dgm:pt modelId="{969AD14A-7525-4BF0-9F82-BD9DF472FE80}">
      <dgm:prSet/>
      <dgm:spPr/>
      <dgm:t>
        <a:bodyPr/>
        <a:lstStyle/>
        <a:p>
          <a:r>
            <a:rPr lang="en-US"/>
            <a:t>Regulator Bodies</a:t>
          </a:r>
        </a:p>
      </dgm:t>
    </dgm:pt>
    <dgm:pt modelId="{CB54080E-1E45-4351-921D-0F6B852BBA01}" type="parTrans" cxnId="{2FEC9BBD-AA51-4942-A70B-3A1C5438D864}">
      <dgm:prSet/>
      <dgm:spPr/>
      <dgm:t>
        <a:bodyPr/>
        <a:lstStyle/>
        <a:p>
          <a:endParaRPr lang="en-US"/>
        </a:p>
      </dgm:t>
    </dgm:pt>
    <dgm:pt modelId="{0554B3A6-CD5B-442C-B78E-E1EE9A307F0F}" type="sibTrans" cxnId="{2FEC9BBD-AA51-4942-A70B-3A1C5438D864}">
      <dgm:prSet/>
      <dgm:spPr/>
      <dgm:t>
        <a:bodyPr/>
        <a:lstStyle/>
        <a:p>
          <a:endParaRPr lang="en-US"/>
        </a:p>
      </dgm:t>
    </dgm:pt>
    <dgm:pt modelId="{B8D5AA27-7E35-4175-8AE1-643AB9369759}" type="pres">
      <dgm:prSet presAssocID="{995F3A14-CDF5-4F02-8EE5-117AFA8A683B}" presName="vert0" presStyleCnt="0">
        <dgm:presLayoutVars>
          <dgm:dir/>
          <dgm:animOne val="branch"/>
          <dgm:animLvl val="lvl"/>
        </dgm:presLayoutVars>
      </dgm:prSet>
      <dgm:spPr/>
    </dgm:pt>
    <dgm:pt modelId="{2746EF63-2FBC-492B-9C34-262AEBE25DA1}" type="pres">
      <dgm:prSet presAssocID="{E68FC65D-8C8F-4E13-AAA3-08D0FAF9098C}" presName="thickLine" presStyleLbl="alignNode1" presStyleIdx="0" presStyleCnt="1"/>
      <dgm:spPr/>
    </dgm:pt>
    <dgm:pt modelId="{8A11A802-7627-4506-A28A-C8E9D97D3C19}" type="pres">
      <dgm:prSet presAssocID="{E68FC65D-8C8F-4E13-AAA3-08D0FAF9098C}" presName="horz1" presStyleCnt="0"/>
      <dgm:spPr/>
    </dgm:pt>
    <dgm:pt modelId="{B91C2D71-5E75-4D99-AC32-81E9C250D333}" type="pres">
      <dgm:prSet presAssocID="{E68FC65D-8C8F-4E13-AAA3-08D0FAF9098C}" presName="tx1" presStyleLbl="revTx" presStyleIdx="0" presStyleCnt="12"/>
      <dgm:spPr/>
    </dgm:pt>
    <dgm:pt modelId="{AD74EFFC-1F0C-4D24-9F8D-C2BEDC8B547F}" type="pres">
      <dgm:prSet presAssocID="{E68FC65D-8C8F-4E13-AAA3-08D0FAF9098C}" presName="vert1" presStyleCnt="0"/>
      <dgm:spPr/>
    </dgm:pt>
    <dgm:pt modelId="{ADF9F0DC-2D7D-457D-BD0C-C31A25D92BB5}" type="pres">
      <dgm:prSet presAssocID="{10C245AE-0EF8-49A5-93BC-AE45497A43F9}" presName="vertSpace2a" presStyleCnt="0"/>
      <dgm:spPr/>
    </dgm:pt>
    <dgm:pt modelId="{214BD1B1-5998-4741-B38D-9B1BF6F449D4}" type="pres">
      <dgm:prSet presAssocID="{10C245AE-0EF8-49A5-93BC-AE45497A43F9}" presName="horz2" presStyleCnt="0"/>
      <dgm:spPr/>
    </dgm:pt>
    <dgm:pt modelId="{1704D2FD-AEFA-457E-9B83-381A36E44A32}" type="pres">
      <dgm:prSet presAssocID="{10C245AE-0EF8-49A5-93BC-AE45497A43F9}" presName="horzSpace2" presStyleCnt="0"/>
      <dgm:spPr/>
    </dgm:pt>
    <dgm:pt modelId="{52B8C82D-6674-44D0-B4F7-E23451012036}" type="pres">
      <dgm:prSet presAssocID="{10C245AE-0EF8-49A5-93BC-AE45497A43F9}" presName="tx2" presStyleLbl="revTx" presStyleIdx="1" presStyleCnt="12"/>
      <dgm:spPr/>
    </dgm:pt>
    <dgm:pt modelId="{5E682196-FC14-4D76-9292-6BFF55ECFCC2}" type="pres">
      <dgm:prSet presAssocID="{10C245AE-0EF8-49A5-93BC-AE45497A43F9}" presName="vert2" presStyleCnt="0"/>
      <dgm:spPr/>
    </dgm:pt>
    <dgm:pt modelId="{773DD3FF-2DAC-4D79-82C0-34871A2B5961}" type="pres">
      <dgm:prSet presAssocID="{10C245AE-0EF8-49A5-93BC-AE45497A43F9}" presName="thinLine2b" presStyleLbl="callout" presStyleIdx="0" presStyleCnt="11"/>
      <dgm:spPr/>
    </dgm:pt>
    <dgm:pt modelId="{0576E947-F60B-4FCC-9872-A78A70D8DA26}" type="pres">
      <dgm:prSet presAssocID="{10C245AE-0EF8-49A5-93BC-AE45497A43F9}" presName="vertSpace2b" presStyleCnt="0"/>
      <dgm:spPr/>
    </dgm:pt>
    <dgm:pt modelId="{35DFA739-E354-4777-A8E0-2D46A1D100CF}" type="pres">
      <dgm:prSet presAssocID="{663AC4B4-ADC9-4DCC-84D8-90385C642AE8}" presName="horz2" presStyleCnt="0"/>
      <dgm:spPr/>
    </dgm:pt>
    <dgm:pt modelId="{CB1DC83C-8680-4C6B-A58A-015CB37EBAE0}" type="pres">
      <dgm:prSet presAssocID="{663AC4B4-ADC9-4DCC-84D8-90385C642AE8}" presName="horzSpace2" presStyleCnt="0"/>
      <dgm:spPr/>
    </dgm:pt>
    <dgm:pt modelId="{B5907157-C984-4FA6-9940-884EA5436475}" type="pres">
      <dgm:prSet presAssocID="{663AC4B4-ADC9-4DCC-84D8-90385C642AE8}" presName="tx2" presStyleLbl="revTx" presStyleIdx="2" presStyleCnt="12"/>
      <dgm:spPr/>
    </dgm:pt>
    <dgm:pt modelId="{118A2F48-F41F-49C0-8111-71DF21EC0173}" type="pres">
      <dgm:prSet presAssocID="{663AC4B4-ADC9-4DCC-84D8-90385C642AE8}" presName="vert2" presStyleCnt="0"/>
      <dgm:spPr/>
    </dgm:pt>
    <dgm:pt modelId="{FAAC9CFD-AF38-4FE4-B55E-9D863F57F6C9}" type="pres">
      <dgm:prSet presAssocID="{663AC4B4-ADC9-4DCC-84D8-90385C642AE8}" presName="thinLine2b" presStyleLbl="callout" presStyleIdx="1" presStyleCnt="11"/>
      <dgm:spPr/>
    </dgm:pt>
    <dgm:pt modelId="{E55FDDCD-65A1-4262-B82D-AD238026DCBD}" type="pres">
      <dgm:prSet presAssocID="{663AC4B4-ADC9-4DCC-84D8-90385C642AE8}" presName="vertSpace2b" presStyleCnt="0"/>
      <dgm:spPr/>
    </dgm:pt>
    <dgm:pt modelId="{87749C20-0DC8-4842-87F6-3024BC0BEE22}" type="pres">
      <dgm:prSet presAssocID="{7BBC7A35-3B15-4C17-9026-CE54694DF58E}" presName="horz2" presStyleCnt="0"/>
      <dgm:spPr/>
    </dgm:pt>
    <dgm:pt modelId="{2416796C-28DC-430F-8F8F-FD15AFB84226}" type="pres">
      <dgm:prSet presAssocID="{7BBC7A35-3B15-4C17-9026-CE54694DF58E}" presName="horzSpace2" presStyleCnt="0"/>
      <dgm:spPr/>
    </dgm:pt>
    <dgm:pt modelId="{260780A4-B39F-4C17-8207-8996644CCC3B}" type="pres">
      <dgm:prSet presAssocID="{7BBC7A35-3B15-4C17-9026-CE54694DF58E}" presName="tx2" presStyleLbl="revTx" presStyleIdx="3" presStyleCnt="12"/>
      <dgm:spPr/>
    </dgm:pt>
    <dgm:pt modelId="{A6512916-2392-49D4-A6FF-B5D769757E0D}" type="pres">
      <dgm:prSet presAssocID="{7BBC7A35-3B15-4C17-9026-CE54694DF58E}" presName="vert2" presStyleCnt="0"/>
      <dgm:spPr/>
    </dgm:pt>
    <dgm:pt modelId="{3B15F771-A665-46D7-A5AD-DED3D3B74E45}" type="pres">
      <dgm:prSet presAssocID="{7BBC7A35-3B15-4C17-9026-CE54694DF58E}" presName="thinLine2b" presStyleLbl="callout" presStyleIdx="2" presStyleCnt="11"/>
      <dgm:spPr/>
    </dgm:pt>
    <dgm:pt modelId="{43DE58CC-1A10-460E-B5F4-90CC05CA963C}" type="pres">
      <dgm:prSet presAssocID="{7BBC7A35-3B15-4C17-9026-CE54694DF58E}" presName="vertSpace2b" presStyleCnt="0"/>
      <dgm:spPr/>
    </dgm:pt>
    <dgm:pt modelId="{63E9E7CB-2897-4185-9F78-B2B26B047962}" type="pres">
      <dgm:prSet presAssocID="{BEDFB784-35D5-4CDC-B7FB-54573A8D2D65}" presName="horz2" presStyleCnt="0"/>
      <dgm:spPr/>
    </dgm:pt>
    <dgm:pt modelId="{18E71C25-B506-4ACF-94A4-09B83E424BCC}" type="pres">
      <dgm:prSet presAssocID="{BEDFB784-35D5-4CDC-B7FB-54573A8D2D65}" presName="horzSpace2" presStyleCnt="0"/>
      <dgm:spPr/>
    </dgm:pt>
    <dgm:pt modelId="{496BC557-46C8-4162-8C81-96B79BB5CDC8}" type="pres">
      <dgm:prSet presAssocID="{BEDFB784-35D5-4CDC-B7FB-54573A8D2D65}" presName="tx2" presStyleLbl="revTx" presStyleIdx="4" presStyleCnt="12"/>
      <dgm:spPr/>
    </dgm:pt>
    <dgm:pt modelId="{8C5DE7B4-8FC8-4D03-8D80-1705B436BB59}" type="pres">
      <dgm:prSet presAssocID="{BEDFB784-35D5-4CDC-B7FB-54573A8D2D65}" presName="vert2" presStyleCnt="0"/>
      <dgm:spPr/>
    </dgm:pt>
    <dgm:pt modelId="{817B68D9-ABB6-4417-934B-F3B2914A7F7B}" type="pres">
      <dgm:prSet presAssocID="{BEDFB784-35D5-4CDC-B7FB-54573A8D2D65}" presName="thinLine2b" presStyleLbl="callout" presStyleIdx="3" presStyleCnt="11"/>
      <dgm:spPr/>
    </dgm:pt>
    <dgm:pt modelId="{21350442-253B-4212-A993-9DBBA8C85101}" type="pres">
      <dgm:prSet presAssocID="{BEDFB784-35D5-4CDC-B7FB-54573A8D2D65}" presName="vertSpace2b" presStyleCnt="0"/>
      <dgm:spPr/>
    </dgm:pt>
    <dgm:pt modelId="{FE4BF4BA-4804-4B97-BF42-0EBCADBB7B7C}" type="pres">
      <dgm:prSet presAssocID="{994835A4-63E8-417C-AC1F-36EA88D73DE1}" presName="horz2" presStyleCnt="0"/>
      <dgm:spPr/>
    </dgm:pt>
    <dgm:pt modelId="{005E545C-C865-4077-8A99-62DB6082333F}" type="pres">
      <dgm:prSet presAssocID="{994835A4-63E8-417C-AC1F-36EA88D73DE1}" presName="horzSpace2" presStyleCnt="0"/>
      <dgm:spPr/>
    </dgm:pt>
    <dgm:pt modelId="{15EDE9C6-6834-441D-97A8-355C200E82EE}" type="pres">
      <dgm:prSet presAssocID="{994835A4-63E8-417C-AC1F-36EA88D73DE1}" presName="tx2" presStyleLbl="revTx" presStyleIdx="5" presStyleCnt="12"/>
      <dgm:spPr/>
    </dgm:pt>
    <dgm:pt modelId="{A4E2A1F4-80CF-4DDB-AC0D-32D3E1626740}" type="pres">
      <dgm:prSet presAssocID="{994835A4-63E8-417C-AC1F-36EA88D73DE1}" presName="vert2" presStyleCnt="0"/>
      <dgm:spPr/>
    </dgm:pt>
    <dgm:pt modelId="{C6F96B31-6E90-45D0-B0F3-B88952001AA4}" type="pres">
      <dgm:prSet presAssocID="{994835A4-63E8-417C-AC1F-36EA88D73DE1}" presName="thinLine2b" presStyleLbl="callout" presStyleIdx="4" presStyleCnt="11"/>
      <dgm:spPr/>
    </dgm:pt>
    <dgm:pt modelId="{0CDA9CF0-8F79-4F13-940C-5B932475A837}" type="pres">
      <dgm:prSet presAssocID="{994835A4-63E8-417C-AC1F-36EA88D73DE1}" presName="vertSpace2b" presStyleCnt="0"/>
      <dgm:spPr/>
    </dgm:pt>
    <dgm:pt modelId="{A8B59697-E5D1-45DF-B695-B4CE66A8CD62}" type="pres">
      <dgm:prSet presAssocID="{71A9DBDD-53EB-4C46-8A7B-E2B22EFFC777}" presName="horz2" presStyleCnt="0"/>
      <dgm:spPr/>
    </dgm:pt>
    <dgm:pt modelId="{0630E928-F6A7-4E3B-AD1C-45FC8E91052A}" type="pres">
      <dgm:prSet presAssocID="{71A9DBDD-53EB-4C46-8A7B-E2B22EFFC777}" presName="horzSpace2" presStyleCnt="0"/>
      <dgm:spPr/>
    </dgm:pt>
    <dgm:pt modelId="{B326FB32-A7C1-4283-AA0F-878577D4749C}" type="pres">
      <dgm:prSet presAssocID="{71A9DBDD-53EB-4C46-8A7B-E2B22EFFC777}" presName="tx2" presStyleLbl="revTx" presStyleIdx="6" presStyleCnt="12"/>
      <dgm:spPr/>
    </dgm:pt>
    <dgm:pt modelId="{D903C4CA-5F77-4B4A-8964-BE7E9BBE3226}" type="pres">
      <dgm:prSet presAssocID="{71A9DBDD-53EB-4C46-8A7B-E2B22EFFC777}" presName="vert2" presStyleCnt="0"/>
      <dgm:spPr/>
    </dgm:pt>
    <dgm:pt modelId="{88F28670-EB49-467D-85F3-16D6DEBCE977}" type="pres">
      <dgm:prSet presAssocID="{71A9DBDD-53EB-4C46-8A7B-E2B22EFFC777}" presName="thinLine2b" presStyleLbl="callout" presStyleIdx="5" presStyleCnt="11"/>
      <dgm:spPr/>
    </dgm:pt>
    <dgm:pt modelId="{90CE708D-A47D-4D4F-934C-ABA9A0537616}" type="pres">
      <dgm:prSet presAssocID="{71A9DBDD-53EB-4C46-8A7B-E2B22EFFC777}" presName="vertSpace2b" presStyleCnt="0"/>
      <dgm:spPr/>
    </dgm:pt>
    <dgm:pt modelId="{BB002729-FA19-4410-A2C8-72F85B9309CE}" type="pres">
      <dgm:prSet presAssocID="{C6A2F133-F1A4-4294-9398-C4D9D29FFDEB}" presName="horz2" presStyleCnt="0"/>
      <dgm:spPr/>
    </dgm:pt>
    <dgm:pt modelId="{43EBD4FF-D4B4-4672-8BAC-6161A3227706}" type="pres">
      <dgm:prSet presAssocID="{C6A2F133-F1A4-4294-9398-C4D9D29FFDEB}" presName="horzSpace2" presStyleCnt="0"/>
      <dgm:spPr/>
    </dgm:pt>
    <dgm:pt modelId="{39ED0DDD-3DBB-4CCD-9541-57CF79C05857}" type="pres">
      <dgm:prSet presAssocID="{C6A2F133-F1A4-4294-9398-C4D9D29FFDEB}" presName="tx2" presStyleLbl="revTx" presStyleIdx="7" presStyleCnt="12"/>
      <dgm:spPr/>
    </dgm:pt>
    <dgm:pt modelId="{61A5B471-9F74-4573-9C2D-04516CA78BDC}" type="pres">
      <dgm:prSet presAssocID="{C6A2F133-F1A4-4294-9398-C4D9D29FFDEB}" presName="vert2" presStyleCnt="0"/>
      <dgm:spPr/>
    </dgm:pt>
    <dgm:pt modelId="{DDF5FF2E-D09D-40C7-9192-DDAE6FD35D3D}" type="pres">
      <dgm:prSet presAssocID="{C6A2F133-F1A4-4294-9398-C4D9D29FFDEB}" presName="thinLine2b" presStyleLbl="callout" presStyleIdx="6" presStyleCnt="11"/>
      <dgm:spPr/>
    </dgm:pt>
    <dgm:pt modelId="{C07FEE24-5500-4E78-B576-E5EE91439302}" type="pres">
      <dgm:prSet presAssocID="{C6A2F133-F1A4-4294-9398-C4D9D29FFDEB}" presName="vertSpace2b" presStyleCnt="0"/>
      <dgm:spPr/>
    </dgm:pt>
    <dgm:pt modelId="{BFB6BD38-D032-4E37-AEBE-508CBF234F75}" type="pres">
      <dgm:prSet presAssocID="{2D78239E-7863-4AAC-A6E9-18BAFBBDE5E5}" presName="horz2" presStyleCnt="0"/>
      <dgm:spPr/>
    </dgm:pt>
    <dgm:pt modelId="{FB999DEB-8F1B-428F-9A5C-BBD5A8C22B42}" type="pres">
      <dgm:prSet presAssocID="{2D78239E-7863-4AAC-A6E9-18BAFBBDE5E5}" presName="horzSpace2" presStyleCnt="0"/>
      <dgm:spPr/>
    </dgm:pt>
    <dgm:pt modelId="{EEED60AE-C525-42B2-B08D-A7700C98649A}" type="pres">
      <dgm:prSet presAssocID="{2D78239E-7863-4AAC-A6E9-18BAFBBDE5E5}" presName="tx2" presStyleLbl="revTx" presStyleIdx="8" presStyleCnt="12"/>
      <dgm:spPr/>
    </dgm:pt>
    <dgm:pt modelId="{B1699565-C2D2-4BD2-9962-3CD9E45E973D}" type="pres">
      <dgm:prSet presAssocID="{2D78239E-7863-4AAC-A6E9-18BAFBBDE5E5}" presName="vert2" presStyleCnt="0"/>
      <dgm:spPr/>
    </dgm:pt>
    <dgm:pt modelId="{346891F4-D38E-4495-81F1-336E3E09EE77}" type="pres">
      <dgm:prSet presAssocID="{2D78239E-7863-4AAC-A6E9-18BAFBBDE5E5}" presName="thinLine2b" presStyleLbl="callout" presStyleIdx="7" presStyleCnt="11"/>
      <dgm:spPr/>
    </dgm:pt>
    <dgm:pt modelId="{81A100A2-B475-4098-8684-12B206F3A013}" type="pres">
      <dgm:prSet presAssocID="{2D78239E-7863-4AAC-A6E9-18BAFBBDE5E5}" presName="vertSpace2b" presStyleCnt="0"/>
      <dgm:spPr/>
    </dgm:pt>
    <dgm:pt modelId="{90257BA0-C264-42B4-A0EA-C48A732BF4B5}" type="pres">
      <dgm:prSet presAssocID="{8AA8BDE8-785E-415A-B9F1-71EF119DBB15}" presName="horz2" presStyleCnt="0"/>
      <dgm:spPr/>
    </dgm:pt>
    <dgm:pt modelId="{F00870E0-A3D7-4617-A116-A067DE997B35}" type="pres">
      <dgm:prSet presAssocID="{8AA8BDE8-785E-415A-B9F1-71EF119DBB15}" presName="horzSpace2" presStyleCnt="0"/>
      <dgm:spPr/>
    </dgm:pt>
    <dgm:pt modelId="{598846FD-A7F2-406D-BDC0-AB1832452F57}" type="pres">
      <dgm:prSet presAssocID="{8AA8BDE8-785E-415A-B9F1-71EF119DBB15}" presName="tx2" presStyleLbl="revTx" presStyleIdx="9" presStyleCnt="12"/>
      <dgm:spPr/>
    </dgm:pt>
    <dgm:pt modelId="{714C26EC-75DC-4792-8B60-F7A7B31A0CC4}" type="pres">
      <dgm:prSet presAssocID="{8AA8BDE8-785E-415A-B9F1-71EF119DBB15}" presName="vert2" presStyleCnt="0"/>
      <dgm:spPr/>
    </dgm:pt>
    <dgm:pt modelId="{C5ABE76B-3E2A-4E45-AD25-B5D008826EA7}" type="pres">
      <dgm:prSet presAssocID="{8AA8BDE8-785E-415A-B9F1-71EF119DBB15}" presName="thinLine2b" presStyleLbl="callout" presStyleIdx="8" presStyleCnt="11"/>
      <dgm:spPr/>
    </dgm:pt>
    <dgm:pt modelId="{5254192E-8F6B-4604-8EE8-0905F55068E0}" type="pres">
      <dgm:prSet presAssocID="{8AA8BDE8-785E-415A-B9F1-71EF119DBB15}" presName="vertSpace2b" presStyleCnt="0"/>
      <dgm:spPr/>
    </dgm:pt>
    <dgm:pt modelId="{625BBDD3-F708-4113-A3AB-2A9873CAC1F1}" type="pres">
      <dgm:prSet presAssocID="{D0608A77-D8B0-4FCB-B471-EA83107591B9}" presName="horz2" presStyleCnt="0"/>
      <dgm:spPr/>
    </dgm:pt>
    <dgm:pt modelId="{0FB4BE6E-12DC-4E56-A990-80832951016D}" type="pres">
      <dgm:prSet presAssocID="{D0608A77-D8B0-4FCB-B471-EA83107591B9}" presName="horzSpace2" presStyleCnt="0"/>
      <dgm:spPr/>
    </dgm:pt>
    <dgm:pt modelId="{A0A0BEF3-A9C0-470E-AC9E-A7A3817D7042}" type="pres">
      <dgm:prSet presAssocID="{D0608A77-D8B0-4FCB-B471-EA83107591B9}" presName="tx2" presStyleLbl="revTx" presStyleIdx="10" presStyleCnt="12"/>
      <dgm:spPr/>
    </dgm:pt>
    <dgm:pt modelId="{0C9EAFDE-A3C9-4702-BC56-CF4E663F33F2}" type="pres">
      <dgm:prSet presAssocID="{D0608A77-D8B0-4FCB-B471-EA83107591B9}" presName="vert2" presStyleCnt="0"/>
      <dgm:spPr/>
    </dgm:pt>
    <dgm:pt modelId="{E95D502B-D9F8-408F-949B-AE0BAAC775EC}" type="pres">
      <dgm:prSet presAssocID="{D0608A77-D8B0-4FCB-B471-EA83107591B9}" presName="thinLine2b" presStyleLbl="callout" presStyleIdx="9" presStyleCnt="11"/>
      <dgm:spPr/>
    </dgm:pt>
    <dgm:pt modelId="{FC75F94B-DC72-49B7-95CF-5B029D865A8B}" type="pres">
      <dgm:prSet presAssocID="{D0608A77-D8B0-4FCB-B471-EA83107591B9}" presName="vertSpace2b" presStyleCnt="0"/>
      <dgm:spPr/>
    </dgm:pt>
    <dgm:pt modelId="{54062294-2642-455F-B123-C332A1C0CD7D}" type="pres">
      <dgm:prSet presAssocID="{969AD14A-7525-4BF0-9F82-BD9DF472FE80}" presName="horz2" presStyleCnt="0"/>
      <dgm:spPr/>
    </dgm:pt>
    <dgm:pt modelId="{63B910CB-8E58-478E-A553-7EFD867B7D99}" type="pres">
      <dgm:prSet presAssocID="{969AD14A-7525-4BF0-9F82-BD9DF472FE80}" presName="horzSpace2" presStyleCnt="0"/>
      <dgm:spPr/>
    </dgm:pt>
    <dgm:pt modelId="{EA9FA98B-4A35-482C-86E7-8CB4C48FC033}" type="pres">
      <dgm:prSet presAssocID="{969AD14A-7525-4BF0-9F82-BD9DF472FE80}" presName="tx2" presStyleLbl="revTx" presStyleIdx="11" presStyleCnt="12"/>
      <dgm:spPr/>
    </dgm:pt>
    <dgm:pt modelId="{AEC8091A-45EF-4472-99E0-60CADBCAB33B}" type="pres">
      <dgm:prSet presAssocID="{969AD14A-7525-4BF0-9F82-BD9DF472FE80}" presName="vert2" presStyleCnt="0"/>
      <dgm:spPr/>
    </dgm:pt>
    <dgm:pt modelId="{24FE8F85-0C47-4C0C-AD5A-D89244BC0D23}" type="pres">
      <dgm:prSet presAssocID="{969AD14A-7525-4BF0-9F82-BD9DF472FE80}" presName="thinLine2b" presStyleLbl="callout" presStyleIdx="10" presStyleCnt="11"/>
      <dgm:spPr/>
    </dgm:pt>
    <dgm:pt modelId="{1B9E0FEE-DDA0-479B-B6F7-B0AC6D6D6211}" type="pres">
      <dgm:prSet presAssocID="{969AD14A-7525-4BF0-9F82-BD9DF472FE80}" presName="vertSpace2b" presStyleCnt="0"/>
      <dgm:spPr/>
    </dgm:pt>
  </dgm:ptLst>
  <dgm:cxnLst>
    <dgm:cxn modelId="{AC0FEC08-5051-471B-B1D4-972848867B72}" srcId="{E68FC65D-8C8F-4E13-AAA3-08D0FAF9098C}" destId="{10C245AE-0EF8-49A5-93BC-AE45497A43F9}" srcOrd="0" destOrd="0" parTransId="{A88FAAFC-D589-47EE-A957-0EBC74140063}" sibTransId="{5A3FA864-8C6B-4B21-A9F7-9413BFE1BA54}"/>
    <dgm:cxn modelId="{715CC811-B1C4-4B21-8B1F-B55AB3BD7E9D}" srcId="{E68FC65D-8C8F-4E13-AAA3-08D0FAF9098C}" destId="{663AC4B4-ADC9-4DCC-84D8-90385C642AE8}" srcOrd="1" destOrd="0" parTransId="{298FD970-C93A-46AB-8DF9-4BCBE5671769}" sibTransId="{8826944F-18F3-46D2-B89A-657EC67C76AB}"/>
    <dgm:cxn modelId="{8195C91C-CDF0-4FBC-A871-7CFF5581AFCD}" type="presOf" srcId="{C6A2F133-F1A4-4294-9398-C4D9D29FFDEB}" destId="{39ED0DDD-3DBB-4CCD-9541-57CF79C05857}" srcOrd="0" destOrd="0" presId="urn:microsoft.com/office/officeart/2008/layout/LinedList"/>
    <dgm:cxn modelId="{154A4D26-F2A9-49AB-ABF4-42D7E4446AA5}" srcId="{E68FC65D-8C8F-4E13-AAA3-08D0FAF9098C}" destId="{C6A2F133-F1A4-4294-9398-C4D9D29FFDEB}" srcOrd="6" destOrd="0" parTransId="{854F5BBA-E754-4DF6-92ED-37FA4A9CFABF}" sibTransId="{12D97513-F1A8-44BC-B8F4-89C8612C5AB7}"/>
    <dgm:cxn modelId="{C3020E27-500A-4C15-8E36-9C41A4951BAD}" type="presOf" srcId="{2D78239E-7863-4AAC-A6E9-18BAFBBDE5E5}" destId="{EEED60AE-C525-42B2-B08D-A7700C98649A}" srcOrd="0" destOrd="0" presId="urn:microsoft.com/office/officeart/2008/layout/LinedList"/>
    <dgm:cxn modelId="{6C507D28-2CEB-40A3-85E6-70CCFBB8AE72}" srcId="{E68FC65D-8C8F-4E13-AAA3-08D0FAF9098C}" destId="{71A9DBDD-53EB-4C46-8A7B-E2B22EFFC777}" srcOrd="5" destOrd="0" parTransId="{485C3544-DA06-4B23-A601-054E705A785E}" sibTransId="{47207F74-EBFA-4437-BE14-13115D72A17E}"/>
    <dgm:cxn modelId="{366E6D5E-F6A0-4C88-9967-BEACDFA8AEF9}" type="presOf" srcId="{D0608A77-D8B0-4FCB-B471-EA83107591B9}" destId="{A0A0BEF3-A9C0-470E-AC9E-A7A3817D7042}" srcOrd="0" destOrd="0" presId="urn:microsoft.com/office/officeart/2008/layout/LinedList"/>
    <dgm:cxn modelId="{DF2E7063-0501-4842-A544-F61A680520E6}" srcId="{E68FC65D-8C8F-4E13-AAA3-08D0FAF9098C}" destId="{8AA8BDE8-785E-415A-B9F1-71EF119DBB15}" srcOrd="8" destOrd="0" parTransId="{6D5F5142-FCEF-463B-9EC6-F835AB8F5958}" sibTransId="{B9041493-5822-42D9-AC42-A9032130D67D}"/>
    <dgm:cxn modelId="{9130056B-41F9-4B5B-B87A-B0614DE641C4}" srcId="{E68FC65D-8C8F-4E13-AAA3-08D0FAF9098C}" destId="{7BBC7A35-3B15-4C17-9026-CE54694DF58E}" srcOrd="2" destOrd="0" parTransId="{67F6C111-3058-4833-B4C3-6A0EDB815099}" sibTransId="{F60FA671-6455-4527-8490-10BD2D4EE4F8}"/>
    <dgm:cxn modelId="{0D56436C-62CF-4249-8DD6-1F236C5E48F0}" srcId="{E68FC65D-8C8F-4E13-AAA3-08D0FAF9098C}" destId="{BEDFB784-35D5-4CDC-B7FB-54573A8D2D65}" srcOrd="3" destOrd="0" parTransId="{8335D04A-021F-4ECF-8BB5-D86C27851F3D}" sibTransId="{5E6DD75F-227E-4062-A545-69A350D0E977}"/>
    <dgm:cxn modelId="{4ED6EB51-E21A-4B1B-AECD-ED98B37D2BAC}" srcId="{E68FC65D-8C8F-4E13-AAA3-08D0FAF9098C}" destId="{D0608A77-D8B0-4FCB-B471-EA83107591B9}" srcOrd="9" destOrd="0" parTransId="{A1DD311F-AF1D-4991-BC81-9F023F80A604}" sibTransId="{C1FEBEFB-8A39-4010-B551-EEC448BCA43B}"/>
    <dgm:cxn modelId="{D4F12A74-8D4E-4F6A-A287-D124447FC8CB}" srcId="{995F3A14-CDF5-4F02-8EE5-117AFA8A683B}" destId="{E68FC65D-8C8F-4E13-AAA3-08D0FAF9098C}" srcOrd="0" destOrd="0" parTransId="{D74A62D4-23AF-4A27-8309-BF599731658C}" sibTransId="{61CB3960-992A-42C0-B08A-3275A1A6CF4E}"/>
    <dgm:cxn modelId="{56F62577-10F6-4ECD-BA1E-57B0AD8C4E81}" type="presOf" srcId="{BEDFB784-35D5-4CDC-B7FB-54573A8D2D65}" destId="{496BC557-46C8-4162-8C81-96B79BB5CDC8}" srcOrd="0" destOrd="0" presId="urn:microsoft.com/office/officeart/2008/layout/LinedList"/>
    <dgm:cxn modelId="{C834F279-204C-499D-A248-06F5CA24742E}" type="presOf" srcId="{10C245AE-0EF8-49A5-93BC-AE45497A43F9}" destId="{52B8C82D-6674-44D0-B4F7-E23451012036}" srcOrd="0" destOrd="0" presId="urn:microsoft.com/office/officeart/2008/layout/LinedList"/>
    <dgm:cxn modelId="{A222978A-E465-48C0-9061-E758DB827AFA}" type="presOf" srcId="{7BBC7A35-3B15-4C17-9026-CE54694DF58E}" destId="{260780A4-B39F-4C17-8207-8996644CCC3B}" srcOrd="0" destOrd="0" presId="urn:microsoft.com/office/officeart/2008/layout/LinedList"/>
    <dgm:cxn modelId="{5B955E90-5D8B-41C0-B672-E5BB661ADBA7}" type="presOf" srcId="{663AC4B4-ADC9-4DCC-84D8-90385C642AE8}" destId="{B5907157-C984-4FA6-9940-884EA5436475}" srcOrd="0" destOrd="0" presId="urn:microsoft.com/office/officeart/2008/layout/LinedList"/>
    <dgm:cxn modelId="{B38755B7-4DBE-416F-BED0-A9B9D5BD09C4}" srcId="{E68FC65D-8C8F-4E13-AAA3-08D0FAF9098C}" destId="{994835A4-63E8-417C-AC1F-36EA88D73DE1}" srcOrd="4" destOrd="0" parTransId="{2B1EF2EF-74DC-4BDA-BC78-48490D98CE4B}" sibTransId="{2FA95F1C-06C5-4CCB-B58A-0C4C464E4984}"/>
    <dgm:cxn modelId="{E4BFA5B9-0511-4935-B515-3ECDA9F871D5}" srcId="{E68FC65D-8C8F-4E13-AAA3-08D0FAF9098C}" destId="{2D78239E-7863-4AAC-A6E9-18BAFBBDE5E5}" srcOrd="7" destOrd="0" parTransId="{6D595785-0E7D-4383-84F0-AA0DCFE27213}" sibTransId="{BEC14928-2648-48DA-BCB2-39C7E5FD2260}"/>
    <dgm:cxn modelId="{2FEC9BBD-AA51-4942-A70B-3A1C5438D864}" srcId="{E68FC65D-8C8F-4E13-AAA3-08D0FAF9098C}" destId="{969AD14A-7525-4BF0-9F82-BD9DF472FE80}" srcOrd="10" destOrd="0" parTransId="{CB54080E-1E45-4351-921D-0F6B852BBA01}" sibTransId="{0554B3A6-CD5B-442C-B78E-E1EE9A307F0F}"/>
    <dgm:cxn modelId="{BC4927C0-53E5-48BF-9418-00F84E8CE1E0}" type="presOf" srcId="{8AA8BDE8-785E-415A-B9F1-71EF119DBB15}" destId="{598846FD-A7F2-406D-BDC0-AB1832452F57}" srcOrd="0" destOrd="0" presId="urn:microsoft.com/office/officeart/2008/layout/LinedList"/>
    <dgm:cxn modelId="{6E678CC3-E42F-4714-A946-D334365771E4}" type="presOf" srcId="{995F3A14-CDF5-4F02-8EE5-117AFA8A683B}" destId="{B8D5AA27-7E35-4175-8AE1-643AB9369759}" srcOrd="0" destOrd="0" presId="urn:microsoft.com/office/officeart/2008/layout/LinedList"/>
    <dgm:cxn modelId="{9A3A72C7-8B5E-47A1-9DAD-6B2C1EA2988F}" type="presOf" srcId="{E68FC65D-8C8F-4E13-AAA3-08D0FAF9098C}" destId="{B91C2D71-5E75-4D99-AC32-81E9C250D333}" srcOrd="0" destOrd="0" presId="urn:microsoft.com/office/officeart/2008/layout/LinedList"/>
    <dgm:cxn modelId="{9F5FCBE8-183A-4C07-A5F0-5AC7DCDEDCF5}" type="presOf" srcId="{969AD14A-7525-4BF0-9F82-BD9DF472FE80}" destId="{EA9FA98B-4A35-482C-86E7-8CB4C48FC033}" srcOrd="0" destOrd="0" presId="urn:microsoft.com/office/officeart/2008/layout/LinedList"/>
    <dgm:cxn modelId="{9472EDEC-2F72-4C36-8D0C-D0C1F295C02F}" type="presOf" srcId="{994835A4-63E8-417C-AC1F-36EA88D73DE1}" destId="{15EDE9C6-6834-441D-97A8-355C200E82EE}" srcOrd="0" destOrd="0" presId="urn:microsoft.com/office/officeart/2008/layout/LinedList"/>
    <dgm:cxn modelId="{6219FEF3-D7FD-433B-84B6-924485C75DE1}" type="presOf" srcId="{71A9DBDD-53EB-4C46-8A7B-E2B22EFFC777}" destId="{B326FB32-A7C1-4283-AA0F-878577D4749C}" srcOrd="0" destOrd="0" presId="urn:microsoft.com/office/officeart/2008/layout/LinedList"/>
    <dgm:cxn modelId="{FBA87992-1B23-4F06-A098-A181EF0D9E88}" type="presParOf" srcId="{B8D5AA27-7E35-4175-8AE1-643AB9369759}" destId="{2746EF63-2FBC-492B-9C34-262AEBE25DA1}" srcOrd="0" destOrd="0" presId="urn:microsoft.com/office/officeart/2008/layout/LinedList"/>
    <dgm:cxn modelId="{7D94DAB6-17C8-4EE2-823E-C41795B501B1}" type="presParOf" srcId="{B8D5AA27-7E35-4175-8AE1-643AB9369759}" destId="{8A11A802-7627-4506-A28A-C8E9D97D3C19}" srcOrd="1" destOrd="0" presId="urn:microsoft.com/office/officeart/2008/layout/LinedList"/>
    <dgm:cxn modelId="{305BAB7D-1B57-46A4-B6DC-A1902A3BF564}" type="presParOf" srcId="{8A11A802-7627-4506-A28A-C8E9D97D3C19}" destId="{B91C2D71-5E75-4D99-AC32-81E9C250D333}" srcOrd="0" destOrd="0" presId="urn:microsoft.com/office/officeart/2008/layout/LinedList"/>
    <dgm:cxn modelId="{FD0B164C-78B0-42E5-B08F-2A04238868E0}" type="presParOf" srcId="{8A11A802-7627-4506-A28A-C8E9D97D3C19}" destId="{AD74EFFC-1F0C-4D24-9F8D-C2BEDC8B547F}" srcOrd="1" destOrd="0" presId="urn:microsoft.com/office/officeart/2008/layout/LinedList"/>
    <dgm:cxn modelId="{1F8888D1-C94A-4ED0-91B4-A1AA23E06EF4}" type="presParOf" srcId="{AD74EFFC-1F0C-4D24-9F8D-C2BEDC8B547F}" destId="{ADF9F0DC-2D7D-457D-BD0C-C31A25D92BB5}" srcOrd="0" destOrd="0" presId="urn:microsoft.com/office/officeart/2008/layout/LinedList"/>
    <dgm:cxn modelId="{707D02EE-5C6E-4953-849E-C3644BD41DE0}" type="presParOf" srcId="{AD74EFFC-1F0C-4D24-9F8D-C2BEDC8B547F}" destId="{214BD1B1-5998-4741-B38D-9B1BF6F449D4}" srcOrd="1" destOrd="0" presId="urn:microsoft.com/office/officeart/2008/layout/LinedList"/>
    <dgm:cxn modelId="{DD751D4B-DB99-4263-9291-2CD50E0D1E64}" type="presParOf" srcId="{214BD1B1-5998-4741-B38D-9B1BF6F449D4}" destId="{1704D2FD-AEFA-457E-9B83-381A36E44A32}" srcOrd="0" destOrd="0" presId="urn:microsoft.com/office/officeart/2008/layout/LinedList"/>
    <dgm:cxn modelId="{B382B491-8648-4AD3-8D40-27C2A2867CC3}" type="presParOf" srcId="{214BD1B1-5998-4741-B38D-9B1BF6F449D4}" destId="{52B8C82D-6674-44D0-B4F7-E23451012036}" srcOrd="1" destOrd="0" presId="urn:microsoft.com/office/officeart/2008/layout/LinedList"/>
    <dgm:cxn modelId="{4C28F318-F538-4848-B643-42B4D2C01D86}" type="presParOf" srcId="{214BD1B1-5998-4741-B38D-9B1BF6F449D4}" destId="{5E682196-FC14-4D76-9292-6BFF55ECFCC2}" srcOrd="2" destOrd="0" presId="urn:microsoft.com/office/officeart/2008/layout/LinedList"/>
    <dgm:cxn modelId="{995FE9F0-F374-4FB9-8D08-B3ED37F64D3A}" type="presParOf" srcId="{AD74EFFC-1F0C-4D24-9F8D-C2BEDC8B547F}" destId="{773DD3FF-2DAC-4D79-82C0-34871A2B5961}" srcOrd="2" destOrd="0" presId="urn:microsoft.com/office/officeart/2008/layout/LinedList"/>
    <dgm:cxn modelId="{BF9A6894-67BD-4785-A655-20AA2DC42D2E}" type="presParOf" srcId="{AD74EFFC-1F0C-4D24-9F8D-C2BEDC8B547F}" destId="{0576E947-F60B-4FCC-9872-A78A70D8DA26}" srcOrd="3" destOrd="0" presId="urn:microsoft.com/office/officeart/2008/layout/LinedList"/>
    <dgm:cxn modelId="{4959DB7C-67F9-4362-ABFA-57E274E403D2}" type="presParOf" srcId="{AD74EFFC-1F0C-4D24-9F8D-C2BEDC8B547F}" destId="{35DFA739-E354-4777-A8E0-2D46A1D100CF}" srcOrd="4" destOrd="0" presId="urn:microsoft.com/office/officeart/2008/layout/LinedList"/>
    <dgm:cxn modelId="{E9D07FAE-B004-459F-A169-9CACB8CF5C89}" type="presParOf" srcId="{35DFA739-E354-4777-A8E0-2D46A1D100CF}" destId="{CB1DC83C-8680-4C6B-A58A-015CB37EBAE0}" srcOrd="0" destOrd="0" presId="urn:microsoft.com/office/officeart/2008/layout/LinedList"/>
    <dgm:cxn modelId="{F90BF893-2FD9-4C3D-B31C-9A9A086BA440}" type="presParOf" srcId="{35DFA739-E354-4777-A8E0-2D46A1D100CF}" destId="{B5907157-C984-4FA6-9940-884EA5436475}" srcOrd="1" destOrd="0" presId="urn:microsoft.com/office/officeart/2008/layout/LinedList"/>
    <dgm:cxn modelId="{585749E0-55A0-4DC5-9695-FE59442E87AB}" type="presParOf" srcId="{35DFA739-E354-4777-A8E0-2D46A1D100CF}" destId="{118A2F48-F41F-49C0-8111-71DF21EC0173}" srcOrd="2" destOrd="0" presId="urn:microsoft.com/office/officeart/2008/layout/LinedList"/>
    <dgm:cxn modelId="{95EFD7F3-05FA-4C0A-B2B1-1BE107BFD975}" type="presParOf" srcId="{AD74EFFC-1F0C-4D24-9F8D-C2BEDC8B547F}" destId="{FAAC9CFD-AF38-4FE4-B55E-9D863F57F6C9}" srcOrd="5" destOrd="0" presId="urn:microsoft.com/office/officeart/2008/layout/LinedList"/>
    <dgm:cxn modelId="{E5B9EE1A-39A9-4EBD-BD75-19A8A6485C41}" type="presParOf" srcId="{AD74EFFC-1F0C-4D24-9F8D-C2BEDC8B547F}" destId="{E55FDDCD-65A1-4262-B82D-AD238026DCBD}" srcOrd="6" destOrd="0" presId="urn:microsoft.com/office/officeart/2008/layout/LinedList"/>
    <dgm:cxn modelId="{D1BDDAF3-2B02-4752-A264-B2C54781B708}" type="presParOf" srcId="{AD74EFFC-1F0C-4D24-9F8D-C2BEDC8B547F}" destId="{87749C20-0DC8-4842-87F6-3024BC0BEE22}" srcOrd="7" destOrd="0" presId="urn:microsoft.com/office/officeart/2008/layout/LinedList"/>
    <dgm:cxn modelId="{3AE989C9-0009-4ED9-B1E8-3501C7DA76B8}" type="presParOf" srcId="{87749C20-0DC8-4842-87F6-3024BC0BEE22}" destId="{2416796C-28DC-430F-8F8F-FD15AFB84226}" srcOrd="0" destOrd="0" presId="urn:microsoft.com/office/officeart/2008/layout/LinedList"/>
    <dgm:cxn modelId="{A980E5C1-1E10-4BC3-8A2D-6C89AAAEC363}" type="presParOf" srcId="{87749C20-0DC8-4842-87F6-3024BC0BEE22}" destId="{260780A4-B39F-4C17-8207-8996644CCC3B}" srcOrd="1" destOrd="0" presId="urn:microsoft.com/office/officeart/2008/layout/LinedList"/>
    <dgm:cxn modelId="{3962B92E-8A87-40E6-A4D9-6A4DE8360046}" type="presParOf" srcId="{87749C20-0DC8-4842-87F6-3024BC0BEE22}" destId="{A6512916-2392-49D4-A6FF-B5D769757E0D}" srcOrd="2" destOrd="0" presId="urn:microsoft.com/office/officeart/2008/layout/LinedList"/>
    <dgm:cxn modelId="{2A6279B8-09D9-4A01-8DBD-DE04F4F83BBB}" type="presParOf" srcId="{AD74EFFC-1F0C-4D24-9F8D-C2BEDC8B547F}" destId="{3B15F771-A665-46D7-A5AD-DED3D3B74E45}" srcOrd="8" destOrd="0" presId="urn:microsoft.com/office/officeart/2008/layout/LinedList"/>
    <dgm:cxn modelId="{7D95E87D-7519-4AE0-ADA1-E9B4BC7B617A}" type="presParOf" srcId="{AD74EFFC-1F0C-4D24-9F8D-C2BEDC8B547F}" destId="{43DE58CC-1A10-460E-B5F4-90CC05CA963C}" srcOrd="9" destOrd="0" presId="urn:microsoft.com/office/officeart/2008/layout/LinedList"/>
    <dgm:cxn modelId="{2EBFD3FC-D5B6-4938-A697-A6ED9880A995}" type="presParOf" srcId="{AD74EFFC-1F0C-4D24-9F8D-C2BEDC8B547F}" destId="{63E9E7CB-2897-4185-9F78-B2B26B047962}" srcOrd="10" destOrd="0" presId="urn:microsoft.com/office/officeart/2008/layout/LinedList"/>
    <dgm:cxn modelId="{C0209F54-6E6B-4D8A-9E18-195AE8F656A5}" type="presParOf" srcId="{63E9E7CB-2897-4185-9F78-B2B26B047962}" destId="{18E71C25-B506-4ACF-94A4-09B83E424BCC}" srcOrd="0" destOrd="0" presId="urn:microsoft.com/office/officeart/2008/layout/LinedList"/>
    <dgm:cxn modelId="{50205946-CD80-422A-A775-6C3579FE0853}" type="presParOf" srcId="{63E9E7CB-2897-4185-9F78-B2B26B047962}" destId="{496BC557-46C8-4162-8C81-96B79BB5CDC8}" srcOrd="1" destOrd="0" presId="urn:microsoft.com/office/officeart/2008/layout/LinedList"/>
    <dgm:cxn modelId="{985D1226-3B19-4EA1-B3D0-A6F7363D6D30}" type="presParOf" srcId="{63E9E7CB-2897-4185-9F78-B2B26B047962}" destId="{8C5DE7B4-8FC8-4D03-8D80-1705B436BB59}" srcOrd="2" destOrd="0" presId="urn:microsoft.com/office/officeart/2008/layout/LinedList"/>
    <dgm:cxn modelId="{008FF1AC-76EF-4873-B1B6-8E593D3FC7A5}" type="presParOf" srcId="{AD74EFFC-1F0C-4D24-9F8D-C2BEDC8B547F}" destId="{817B68D9-ABB6-4417-934B-F3B2914A7F7B}" srcOrd="11" destOrd="0" presId="urn:microsoft.com/office/officeart/2008/layout/LinedList"/>
    <dgm:cxn modelId="{AD686A04-89A9-4EB8-96FD-EA98F6090C80}" type="presParOf" srcId="{AD74EFFC-1F0C-4D24-9F8D-C2BEDC8B547F}" destId="{21350442-253B-4212-A993-9DBBA8C85101}" srcOrd="12" destOrd="0" presId="urn:microsoft.com/office/officeart/2008/layout/LinedList"/>
    <dgm:cxn modelId="{5D09F6DB-9CB9-4ED8-BF4D-28826F7B9F59}" type="presParOf" srcId="{AD74EFFC-1F0C-4D24-9F8D-C2BEDC8B547F}" destId="{FE4BF4BA-4804-4B97-BF42-0EBCADBB7B7C}" srcOrd="13" destOrd="0" presId="urn:microsoft.com/office/officeart/2008/layout/LinedList"/>
    <dgm:cxn modelId="{56E015CC-FE2B-426F-8B45-A891EA465E2C}" type="presParOf" srcId="{FE4BF4BA-4804-4B97-BF42-0EBCADBB7B7C}" destId="{005E545C-C865-4077-8A99-62DB6082333F}" srcOrd="0" destOrd="0" presId="urn:microsoft.com/office/officeart/2008/layout/LinedList"/>
    <dgm:cxn modelId="{71BEA87E-5BBF-478B-B080-5815E27378D9}" type="presParOf" srcId="{FE4BF4BA-4804-4B97-BF42-0EBCADBB7B7C}" destId="{15EDE9C6-6834-441D-97A8-355C200E82EE}" srcOrd="1" destOrd="0" presId="urn:microsoft.com/office/officeart/2008/layout/LinedList"/>
    <dgm:cxn modelId="{3155ABCC-40B2-45E4-9EE7-6761382460F3}" type="presParOf" srcId="{FE4BF4BA-4804-4B97-BF42-0EBCADBB7B7C}" destId="{A4E2A1F4-80CF-4DDB-AC0D-32D3E1626740}" srcOrd="2" destOrd="0" presId="urn:microsoft.com/office/officeart/2008/layout/LinedList"/>
    <dgm:cxn modelId="{B4CEA79D-6E19-46B5-B181-FF79055E7456}" type="presParOf" srcId="{AD74EFFC-1F0C-4D24-9F8D-C2BEDC8B547F}" destId="{C6F96B31-6E90-45D0-B0F3-B88952001AA4}" srcOrd="14" destOrd="0" presId="urn:microsoft.com/office/officeart/2008/layout/LinedList"/>
    <dgm:cxn modelId="{8108915E-91E0-4986-8D13-020814829F3E}" type="presParOf" srcId="{AD74EFFC-1F0C-4D24-9F8D-C2BEDC8B547F}" destId="{0CDA9CF0-8F79-4F13-940C-5B932475A837}" srcOrd="15" destOrd="0" presId="urn:microsoft.com/office/officeart/2008/layout/LinedList"/>
    <dgm:cxn modelId="{E2AA1330-0BEC-45C2-9ACD-D79784C93CE5}" type="presParOf" srcId="{AD74EFFC-1F0C-4D24-9F8D-C2BEDC8B547F}" destId="{A8B59697-E5D1-45DF-B695-B4CE66A8CD62}" srcOrd="16" destOrd="0" presId="urn:microsoft.com/office/officeart/2008/layout/LinedList"/>
    <dgm:cxn modelId="{37D8FD70-2A4B-41C5-A7C2-03CA272DB2DC}" type="presParOf" srcId="{A8B59697-E5D1-45DF-B695-B4CE66A8CD62}" destId="{0630E928-F6A7-4E3B-AD1C-45FC8E91052A}" srcOrd="0" destOrd="0" presId="urn:microsoft.com/office/officeart/2008/layout/LinedList"/>
    <dgm:cxn modelId="{7F94E16B-7AD0-4C3B-AD37-9C7AEFDB1C28}" type="presParOf" srcId="{A8B59697-E5D1-45DF-B695-B4CE66A8CD62}" destId="{B326FB32-A7C1-4283-AA0F-878577D4749C}" srcOrd="1" destOrd="0" presId="urn:microsoft.com/office/officeart/2008/layout/LinedList"/>
    <dgm:cxn modelId="{4C9E1528-F008-4E7E-BF90-6AD852C99A74}" type="presParOf" srcId="{A8B59697-E5D1-45DF-B695-B4CE66A8CD62}" destId="{D903C4CA-5F77-4B4A-8964-BE7E9BBE3226}" srcOrd="2" destOrd="0" presId="urn:microsoft.com/office/officeart/2008/layout/LinedList"/>
    <dgm:cxn modelId="{8A5F4D82-64C3-43F1-BFD4-6DD59D340009}" type="presParOf" srcId="{AD74EFFC-1F0C-4D24-9F8D-C2BEDC8B547F}" destId="{88F28670-EB49-467D-85F3-16D6DEBCE977}" srcOrd="17" destOrd="0" presId="urn:microsoft.com/office/officeart/2008/layout/LinedList"/>
    <dgm:cxn modelId="{5BBCB546-58D1-460E-A6AD-96118D6109CA}" type="presParOf" srcId="{AD74EFFC-1F0C-4D24-9F8D-C2BEDC8B547F}" destId="{90CE708D-A47D-4D4F-934C-ABA9A0537616}" srcOrd="18" destOrd="0" presId="urn:microsoft.com/office/officeart/2008/layout/LinedList"/>
    <dgm:cxn modelId="{C2916730-D745-4179-A55F-8EA6A3F16915}" type="presParOf" srcId="{AD74EFFC-1F0C-4D24-9F8D-C2BEDC8B547F}" destId="{BB002729-FA19-4410-A2C8-72F85B9309CE}" srcOrd="19" destOrd="0" presId="urn:microsoft.com/office/officeart/2008/layout/LinedList"/>
    <dgm:cxn modelId="{D9178381-70B5-4CD7-AB79-14D0FB83324B}" type="presParOf" srcId="{BB002729-FA19-4410-A2C8-72F85B9309CE}" destId="{43EBD4FF-D4B4-4672-8BAC-6161A3227706}" srcOrd="0" destOrd="0" presId="urn:microsoft.com/office/officeart/2008/layout/LinedList"/>
    <dgm:cxn modelId="{715A3E04-0EEE-444E-BF73-BB8CFC2ED1FE}" type="presParOf" srcId="{BB002729-FA19-4410-A2C8-72F85B9309CE}" destId="{39ED0DDD-3DBB-4CCD-9541-57CF79C05857}" srcOrd="1" destOrd="0" presId="urn:microsoft.com/office/officeart/2008/layout/LinedList"/>
    <dgm:cxn modelId="{450FAF40-E668-4EDC-A428-CE247A95AD74}" type="presParOf" srcId="{BB002729-FA19-4410-A2C8-72F85B9309CE}" destId="{61A5B471-9F74-4573-9C2D-04516CA78BDC}" srcOrd="2" destOrd="0" presId="urn:microsoft.com/office/officeart/2008/layout/LinedList"/>
    <dgm:cxn modelId="{2CD7BED8-1A0B-4E95-98CF-172513DC0989}" type="presParOf" srcId="{AD74EFFC-1F0C-4D24-9F8D-C2BEDC8B547F}" destId="{DDF5FF2E-D09D-40C7-9192-DDAE6FD35D3D}" srcOrd="20" destOrd="0" presId="urn:microsoft.com/office/officeart/2008/layout/LinedList"/>
    <dgm:cxn modelId="{A09EB9DC-E7CC-4D2C-9CE9-5C8A8E14DB77}" type="presParOf" srcId="{AD74EFFC-1F0C-4D24-9F8D-C2BEDC8B547F}" destId="{C07FEE24-5500-4E78-B576-E5EE91439302}" srcOrd="21" destOrd="0" presId="urn:microsoft.com/office/officeart/2008/layout/LinedList"/>
    <dgm:cxn modelId="{C923089F-4A0B-4578-ABBA-EAFF2515BD6B}" type="presParOf" srcId="{AD74EFFC-1F0C-4D24-9F8D-C2BEDC8B547F}" destId="{BFB6BD38-D032-4E37-AEBE-508CBF234F75}" srcOrd="22" destOrd="0" presId="urn:microsoft.com/office/officeart/2008/layout/LinedList"/>
    <dgm:cxn modelId="{0C163F8E-87C5-47C8-B09E-E6A5FA08D451}" type="presParOf" srcId="{BFB6BD38-D032-4E37-AEBE-508CBF234F75}" destId="{FB999DEB-8F1B-428F-9A5C-BBD5A8C22B42}" srcOrd="0" destOrd="0" presId="urn:microsoft.com/office/officeart/2008/layout/LinedList"/>
    <dgm:cxn modelId="{803F6E70-BCE2-4BC1-B8C4-3D253788D238}" type="presParOf" srcId="{BFB6BD38-D032-4E37-AEBE-508CBF234F75}" destId="{EEED60AE-C525-42B2-B08D-A7700C98649A}" srcOrd="1" destOrd="0" presId="urn:microsoft.com/office/officeart/2008/layout/LinedList"/>
    <dgm:cxn modelId="{0D669C23-10D0-4540-8E3B-E5E5885D7252}" type="presParOf" srcId="{BFB6BD38-D032-4E37-AEBE-508CBF234F75}" destId="{B1699565-C2D2-4BD2-9962-3CD9E45E973D}" srcOrd="2" destOrd="0" presId="urn:microsoft.com/office/officeart/2008/layout/LinedList"/>
    <dgm:cxn modelId="{7F90B7E5-81A6-4AE1-A80E-8A37BFF3EDB2}" type="presParOf" srcId="{AD74EFFC-1F0C-4D24-9F8D-C2BEDC8B547F}" destId="{346891F4-D38E-4495-81F1-336E3E09EE77}" srcOrd="23" destOrd="0" presId="urn:microsoft.com/office/officeart/2008/layout/LinedList"/>
    <dgm:cxn modelId="{F2DEF316-BB4B-4C6D-BB0C-73A6E616123A}" type="presParOf" srcId="{AD74EFFC-1F0C-4D24-9F8D-C2BEDC8B547F}" destId="{81A100A2-B475-4098-8684-12B206F3A013}" srcOrd="24" destOrd="0" presId="urn:microsoft.com/office/officeart/2008/layout/LinedList"/>
    <dgm:cxn modelId="{00411FA4-67DB-44EF-9E1C-60F2E792D5CF}" type="presParOf" srcId="{AD74EFFC-1F0C-4D24-9F8D-C2BEDC8B547F}" destId="{90257BA0-C264-42B4-A0EA-C48A732BF4B5}" srcOrd="25" destOrd="0" presId="urn:microsoft.com/office/officeart/2008/layout/LinedList"/>
    <dgm:cxn modelId="{6796D27C-4BB9-429C-846C-9637BC5C4277}" type="presParOf" srcId="{90257BA0-C264-42B4-A0EA-C48A732BF4B5}" destId="{F00870E0-A3D7-4617-A116-A067DE997B35}" srcOrd="0" destOrd="0" presId="urn:microsoft.com/office/officeart/2008/layout/LinedList"/>
    <dgm:cxn modelId="{33ABB681-8178-4B0B-8EB2-422C3E0CE4F2}" type="presParOf" srcId="{90257BA0-C264-42B4-A0EA-C48A732BF4B5}" destId="{598846FD-A7F2-406D-BDC0-AB1832452F57}" srcOrd="1" destOrd="0" presId="urn:microsoft.com/office/officeart/2008/layout/LinedList"/>
    <dgm:cxn modelId="{857F6F6C-F707-49B5-98A9-5F2CAF200ACD}" type="presParOf" srcId="{90257BA0-C264-42B4-A0EA-C48A732BF4B5}" destId="{714C26EC-75DC-4792-8B60-F7A7B31A0CC4}" srcOrd="2" destOrd="0" presId="urn:microsoft.com/office/officeart/2008/layout/LinedList"/>
    <dgm:cxn modelId="{15394E9C-ED9C-444D-B5C7-125559156F88}" type="presParOf" srcId="{AD74EFFC-1F0C-4D24-9F8D-C2BEDC8B547F}" destId="{C5ABE76B-3E2A-4E45-AD25-B5D008826EA7}" srcOrd="26" destOrd="0" presId="urn:microsoft.com/office/officeart/2008/layout/LinedList"/>
    <dgm:cxn modelId="{A0888E6A-4E4E-41E7-A15D-B0B167F52F9A}" type="presParOf" srcId="{AD74EFFC-1F0C-4D24-9F8D-C2BEDC8B547F}" destId="{5254192E-8F6B-4604-8EE8-0905F55068E0}" srcOrd="27" destOrd="0" presId="urn:microsoft.com/office/officeart/2008/layout/LinedList"/>
    <dgm:cxn modelId="{9A0C7140-D573-462F-BEBE-A9AC3010B1ED}" type="presParOf" srcId="{AD74EFFC-1F0C-4D24-9F8D-C2BEDC8B547F}" destId="{625BBDD3-F708-4113-A3AB-2A9873CAC1F1}" srcOrd="28" destOrd="0" presId="urn:microsoft.com/office/officeart/2008/layout/LinedList"/>
    <dgm:cxn modelId="{9FDFF059-9723-42A1-A393-B9D268D5FB51}" type="presParOf" srcId="{625BBDD3-F708-4113-A3AB-2A9873CAC1F1}" destId="{0FB4BE6E-12DC-4E56-A990-80832951016D}" srcOrd="0" destOrd="0" presId="urn:microsoft.com/office/officeart/2008/layout/LinedList"/>
    <dgm:cxn modelId="{A206E01C-64ED-44D5-B6D5-B852B0534900}" type="presParOf" srcId="{625BBDD3-F708-4113-A3AB-2A9873CAC1F1}" destId="{A0A0BEF3-A9C0-470E-AC9E-A7A3817D7042}" srcOrd="1" destOrd="0" presId="urn:microsoft.com/office/officeart/2008/layout/LinedList"/>
    <dgm:cxn modelId="{EED06888-0937-4076-BEC4-E547F271CC24}" type="presParOf" srcId="{625BBDD3-F708-4113-A3AB-2A9873CAC1F1}" destId="{0C9EAFDE-A3C9-4702-BC56-CF4E663F33F2}" srcOrd="2" destOrd="0" presId="urn:microsoft.com/office/officeart/2008/layout/LinedList"/>
    <dgm:cxn modelId="{0E8E4A40-C7E8-4C5E-9D80-B09191A580CD}" type="presParOf" srcId="{AD74EFFC-1F0C-4D24-9F8D-C2BEDC8B547F}" destId="{E95D502B-D9F8-408F-949B-AE0BAAC775EC}" srcOrd="29" destOrd="0" presId="urn:microsoft.com/office/officeart/2008/layout/LinedList"/>
    <dgm:cxn modelId="{8D8CEAB4-AB4A-4834-9F64-8831F6534082}" type="presParOf" srcId="{AD74EFFC-1F0C-4D24-9F8D-C2BEDC8B547F}" destId="{FC75F94B-DC72-49B7-95CF-5B029D865A8B}" srcOrd="30" destOrd="0" presId="urn:microsoft.com/office/officeart/2008/layout/LinedList"/>
    <dgm:cxn modelId="{EEF3CA20-F2D0-4189-ABE7-69B12219D527}" type="presParOf" srcId="{AD74EFFC-1F0C-4D24-9F8D-C2BEDC8B547F}" destId="{54062294-2642-455F-B123-C332A1C0CD7D}" srcOrd="31" destOrd="0" presId="urn:microsoft.com/office/officeart/2008/layout/LinedList"/>
    <dgm:cxn modelId="{DBE6473E-460A-4C82-81A9-26E7DB50BF01}" type="presParOf" srcId="{54062294-2642-455F-B123-C332A1C0CD7D}" destId="{63B910CB-8E58-478E-A553-7EFD867B7D99}" srcOrd="0" destOrd="0" presId="urn:microsoft.com/office/officeart/2008/layout/LinedList"/>
    <dgm:cxn modelId="{0067C40F-DF12-4E61-91D1-AC99B69AC7EA}" type="presParOf" srcId="{54062294-2642-455F-B123-C332A1C0CD7D}" destId="{EA9FA98B-4A35-482C-86E7-8CB4C48FC033}" srcOrd="1" destOrd="0" presId="urn:microsoft.com/office/officeart/2008/layout/LinedList"/>
    <dgm:cxn modelId="{37132E9A-4599-4482-A112-B61A8FD61B3F}" type="presParOf" srcId="{54062294-2642-455F-B123-C332A1C0CD7D}" destId="{AEC8091A-45EF-4472-99E0-60CADBCAB33B}" srcOrd="2" destOrd="0" presId="urn:microsoft.com/office/officeart/2008/layout/LinedList"/>
    <dgm:cxn modelId="{4EE074D6-4B3F-450A-8623-75B637B3ACD4}" type="presParOf" srcId="{AD74EFFC-1F0C-4D24-9F8D-C2BEDC8B547F}" destId="{24FE8F85-0C47-4C0C-AD5A-D89244BC0D23}" srcOrd="32" destOrd="0" presId="urn:microsoft.com/office/officeart/2008/layout/LinedList"/>
    <dgm:cxn modelId="{71A0DD89-93EE-4E46-8077-FD2E3A0BD7E9}" type="presParOf" srcId="{AD74EFFC-1F0C-4D24-9F8D-C2BEDC8B547F}" destId="{1B9E0FEE-DDA0-479B-B6F7-B0AC6D6D6211}" srcOrd="33"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46EF63-2FBC-492B-9C34-262AEBE25DA1}">
      <dsp:nvSpPr>
        <dsp:cNvPr id="0" name=""/>
        <dsp:cNvSpPr/>
      </dsp:nvSpPr>
      <dsp:spPr>
        <a:xfrm>
          <a:off x="0" y="0"/>
          <a:ext cx="5233634"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1C2D71-5E75-4D99-AC32-81E9C250D333}">
      <dsp:nvSpPr>
        <dsp:cNvPr id="0" name=""/>
        <dsp:cNvSpPr/>
      </dsp:nvSpPr>
      <dsp:spPr>
        <a:xfrm>
          <a:off x="0" y="0"/>
          <a:ext cx="1046726" cy="49968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kern="1200"/>
            <a:t>Identified Stakeholders:</a:t>
          </a:r>
          <a:endParaRPr lang="en-US" sz="1100" kern="1200"/>
        </a:p>
      </dsp:txBody>
      <dsp:txXfrm>
        <a:off x="0" y="0"/>
        <a:ext cx="1046726" cy="4996865"/>
      </dsp:txXfrm>
    </dsp:sp>
    <dsp:sp modelId="{52B8C82D-6674-44D0-B4F7-E23451012036}">
      <dsp:nvSpPr>
        <dsp:cNvPr id="0" name=""/>
        <dsp:cNvSpPr/>
      </dsp:nvSpPr>
      <dsp:spPr>
        <a:xfrm>
          <a:off x="1125231" y="21531"/>
          <a:ext cx="4108402" cy="430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Project Sponsor (Turners Executive Team)</a:t>
          </a:r>
        </a:p>
      </dsp:txBody>
      <dsp:txXfrm>
        <a:off x="1125231" y="21531"/>
        <a:ext cx="4108402" cy="430638"/>
      </dsp:txXfrm>
    </dsp:sp>
    <dsp:sp modelId="{773DD3FF-2DAC-4D79-82C0-34871A2B5961}">
      <dsp:nvSpPr>
        <dsp:cNvPr id="0" name=""/>
        <dsp:cNvSpPr/>
      </dsp:nvSpPr>
      <dsp:spPr>
        <a:xfrm>
          <a:off x="1046726" y="452169"/>
          <a:ext cx="4186907" cy="0"/>
        </a:xfrm>
        <a:prstGeom prst="line">
          <a:avLst/>
        </a:prstGeom>
        <a:solidFill>
          <a:schemeClr val="accent1">
            <a:hueOff val="0"/>
            <a:satOff val="0"/>
            <a:lumOff val="0"/>
            <a:alphaOff val="0"/>
          </a:schemeClr>
        </a:solidFill>
        <a:ln w="1905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5907157-C984-4FA6-9940-884EA5436475}">
      <dsp:nvSpPr>
        <dsp:cNvPr id="0" name=""/>
        <dsp:cNvSpPr/>
      </dsp:nvSpPr>
      <dsp:spPr>
        <a:xfrm>
          <a:off x="1125231" y="473701"/>
          <a:ext cx="4108402" cy="430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Project Manager</a:t>
          </a:r>
        </a:p>
      </dsp:txBody>
      <dsp:txXfrm>
        <a:off x="1125231" y="473701"/>
        <a:ext cx="4108402" cy="430638"/>
      </dsp:txXfrm>
    </dsp:sp>
    <dsp:sp modelId="{FAAC9CFD-AF38-4FE4-B55E-9D863F57F6C9}">
      <dsp:nvSpPr>
        <dsp:cNvPr id="0" name=""/>
        <dsp:cNvSpPr/>
      </dsp:nvSpPr>
      <dsp:spPr>
        <a:xfrm>
          <a:off x="1046726" y="904339"/>
          <a:ext cx="4186907" cy="0"/>
        </a:xfrm>
        <a:prstGeom prst="line">
          <a:avLst/>
        </a:prstGeom>
        <a:solidFill>
          <a:schemeClr val="accent1">
            <a:hueOff val="0"/>
            <a:satOff val="0"/>
            <a:lumOff val="0"/>
            <a:alphaOff val="0"/>
          </a:schemeClr>
        </a:solidFill>
        <a:ln w="1905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60780A4-B39F-4C17-8207-8996644CCC3B}">
      <dsp:nvSpPr>
        <dsp:cNvPr id="0" name=""/>
        <dsp:cNvSpPr/>
      </dsp:nvSpPr>
      <dsp:spPr>
        <a:xfrm>
          <a:off x="1125231" y="925871"/>
          <a:ext cx="4108402" cy="430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Insurance Division Head</a:t>
          </a:r>
        </a:p>
      </dsp:txBody>
      <dsp:txXfrm>
        <a:off x="1125231" y="925871"/>
        <a:ext cx="4108402" cy="430638"/>
      </dsp:txXfrm>
    </dsp:sp>
    <dsp:sp modelId="{3B15F771-A665-46D7-A5AD-DED3D3B74E45}">
      <dsp:nvSpPr>
        <dsp:cNvPr id="0" name=""/>
        <dsp:cNvSpPr/>
      </dsp:nvSpPr>
      <dsp:spPr>
        <a:xfrm>
          <a:off x="1046726" y="1356509"/>
          <a:ext cx="4186907" cy="0"/>
        </a:xfrm>
        <a:prstGeom prst="line">
          <a:avLst/>
        </a:prstGeom>
        <a:solidFill>
          <a:schemeClr val="accent1">
            <a:hueOff val="0"/>
            <a:satOff val="0"/>
            <a:lumOff val="0"/>
            <a:alphaOff val="0"/>
          </a:schemeClr>
        </a:solidFill>
        <a:ln w="1905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96BC557-46C8-4162-8C81-96B79BB5CDC8}">
      <dsp:nvSpPr>
        <dsp:cNvPr id="0" name=""/>
        <dsp:cNvSpPr/>
      </dsp:nvSpPr>
      <dsp:spPr>
        <a:xfrm>
          <a:off x="1125231" y="1378041"/>
          <a:ext cx="4108402" cy="430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IT Department</a:t>
          </a:r>
        </a:p>
      </dsp:txBody>
      <dsp:txXfrm>
        <a:off x="1125231" y="1378041"/>
        <a:ext cx="4108402" cy="430638"/>
      </dsp:txXfrm>
    </dsp:sp>
    <dsp:sp modelId="{817B68D9-ABB6-4417-934B-F3B2914A7F7B}">
      <dsp:nvSpPr>
        <dsp:cNvPr id="0" name=""/>
        <dsp:cNvSpPr/>
      </dsp:nvSpPr>
      <dsp:spPr>
        <a:xfrm>
          <a:off x="1046726" y="1808679"/>
          <a:ext cx="4186907" cy="0"/>
        </a:xfrm>
        <a:prstGeom prst="line">
          <a:avLst/>
        </a:prstGeom>
        <a:solidFill>
          <a:schemeClr val="accent1">
            <a:hueOff val="0"/>
            <a:satOff val="0"/>
            <a:lumOff val="0"/>
            <a:alphaOff val="0"/>
          </a:schemeClr>
        </a:solidFill>
        <a:ln w="1905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5EDE9C6-6834-441D-97A8-355C200E82EE}">
      <dsp:nvSpPr>
        <dsp:cNvPr id="0" name=""/>
        <dsp:cNvSpPr/>
      </dsp:nvSpPr>
      <dsp:spPr>
        <a:xfrm>
          <a:off x="1125231" y="1830211"/>
          <a:ext cx="4108402" cy="430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Finance Department</a:t>
          </a:r>
        </a:p>
      </dsp:txBody>
      <dsp:txXfrm>
        <a:off x="1125231" y="1830211"/>
        <a:ext cx="4108402" cy="430638"/>
      </dsp:txXfrm>
    </dsp:sp>
    <dsp:sp modelId="{C6F96B31-6E90-45D0-B0F3-B88952001AA4}">
      <dsp:nvSpPr>
        <dsp:cNvPr id="0" name=""/>
        <dsp:cNvSpPr/>
      </dsp:nvSpPr>
      <dsp:spPr>
        <a:xfrm>
          <a:off x="1046726" y="2260849"/>
          <a:ext cx="4186907" cy="0"/>
        </a:xfrm>
        <a:prstGeom prst="line">
          <a:avLst/>
        </a:prstGeom>
        <a:solidFill>
          <a:schemeClr val="accent1">
            <a:hueOff val="0"/>
            <a:satOff val="0"/>
            <a:lumOff val="0"/>
            <a:alphaOff val="0"/>
          </a:schemeClr>
        </a:solidFill>
        <a:ln w="1905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326FB32-A7C1-4283-AA0F-878577D4749C}">
      <dsp:nvSpPr>
        <dsp:cNvPr id="0" name=""/>
        <dsp:cNvSpPr/>
      </dsp:nvSpPr>
      <dsp:spPr>
        <a:xfrm>
          <a:off x="1125231" y="2282381"/>
          <a:ext cx="4108402" cy="430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Finance Department</a:t>
          </a:r>
        </a:p>
      </dsp:txBody>
      <dsp:txXfrm>
        <a:off x="1125231" y="2282381"/>
        <a:ext cx="4108402" cy="430638"/>
      </dsp:txXfrm>
    </dsp:sp>
    <dsp:sp modelId="{88F28670-EB49-467D-85F3-16D6DEBCE977}">
      <dsp:nvSpPr>
        <dsp:cNvPr id="0" name=""/>
        <dsp:cNvSpPr/>
      </dsp:nvSpPr>
      <dsp:spPr>
        <a:xfrm>
          <a:off x="1046726" y="2713019"/>
          <a:ext cx="4186907" cy="0"/>
        </a:xfrm>
        <a:prstGeom prst="line">
          <a:avLst/>
        </a:prstGeom>
        <a:solidFill>
          <a:schemeClr val="accent1">
            <a:hueOff val="0"/>
            <a:satOff val="0"/>
            <a:lumOff val="0"/>
            <a:alphaOff val="0"/>
          </a:schemeClr>
        </a:solidFill>
        <a:ln w="1905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ED0DDD-3DBB-4CCD-9541-57CF79C05857}">
      <dsp:nvSpPr>
        <dsp:cNvPr id="0" name=""/>
        <dsp:cNvSpPr/>
      </dsp:nvSpPr>
      <dsp:spPr>
        <a:xfrm>
          <a:off x="1125231" y="2734551"/>
          <a:ext cx="4108402" cy="430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Marketing Department</a:t>
          </a:r>
        </a:p>
      </dsp:txBody>
      <dsp:txXfrm>
        <a:off x="1125231" y="2734551"/>
        <a:ext cx="4108402" cy="430638"/>
      </dsp:txXfrm>
    </dsp:sp>
    <dsp:sp modelId="{DDF5FF2E-D09D-40C7-9192-DDAE6FD35D3D}">
      <dsp:nvSpPr>
        <dsp:cNvPr id="0" name=""/>
        <dsp:cNvSpPr/>
      </dsp:nvSpPr>
      <dsp:spPr>
        <a:xfrm>
          <a:off x="1046726" y="3165189"/>
          <a:ext cx="4186907" cy="0"/>
        </a:xfrm>
        <a:prstGeom prst="line">
          <a:avLst/>
        </a:prstGeom>
        <a:solidFill>
          <a:schemeClr val="accent1">
            <a:hueOff val="0"/>
            <a:satOff val="0"/>
            <a:lumOff val="0"/>
            <a:alphaOff val="0"/>
          </a:schemeClr>
        </a:solidFill>
        <a:ln w="1905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EED60AE-C525-42B2-B08D-A7700C98649A}">
      <dsp:nvSpPr>
        <dsp:cNvPr id="0" name=""/>
        <dsp:cNvSpPr/>
      </dsp:nvSpPr>
      <dsp:spPr>
        <a:xfrm>
          <a:off x="1125231" y="3186721"/>
          <a:ext cx="4108402" cy="430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Sales Team</a:t>
          </a:r>
        </a:p>
      </dsp:txBody>
      <dsp:txXfrm>
        <a:off x="1125231" y="3186721"/>
        <a:ext cx="4108402" cy="430638"/>
      </dsp:txXfrm>
    </dsp:sp>
    <dsp:sp modelId="{346891F4-D38E-4495-81F1-336E3E09EE77}">
      <dsp:nvSpPr>
        <dsp:cNvPr id="0" name=""/>
        <dsp:cNvSpPr/>
      </dsp:nvSpPr>
      <dsp:spPr>
        <a:xfrm>
          <a:off x="1046726" y="3617359"/>
          <a:ext cx="4186907" cy="0"/>
        </a:xfrm>
        <a:prstGeom prst="line">
          <a:avLst/>
        </a:prstGeom>
        <a:solidFill>
          <a:schemeClr val="accent1">
            <a:hueOff val="0"/>
            <a:satOff val="0"/>
            <a:lumOff val="0"/>
            <a:alphaOff val="0"/>
          </a:schemeClr>
        </a:solidFill>
        <a:ln w="1905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98846FD-A7F2-406D-BDC0-AB1832452F57}">
      <dsp:nvSpPr>
        <dsp:cNvPr id="0" name=""/>
        <dsp:cNvSpPr/>
      </dsp:nvSpPr>
      <dsp:spPr>
        <a:xfrm>
          <a:off x="1125231" y="3638891"/>
          <a:ext cx="4108402" cy="430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Customer Support team</a:t>
          </a:r>
        </a:p>
      </dsp:txBody>
      <dsp:txXfrm>
        <a:off x="1125231" y="3638891"/>
        <a:ext cx="4108402" cy="430638"/>
      </dsp:txXfrm>
    </dsp:sp>
    <dsp:sp modelId="{C5ABE76B-3E2A-4E45-AD25-B5D008826EA7}">
      <dsp:nvSpPr>
        <dsp:cNvPr id="0" name=""/>
        <dsp:cNvSpPr/>
      </dsp:nvSpPr>
      <dsp:spPr>
        <a:xfrm>
          <a:off x="1046726" y="4069529"/>
          <a:ext cx="4186907" cy="0"/>
        </a:xfrm>
        <a:prstGeom prst="line">
          <a:avLst/>
        </a:prstGeom>
        <a:solidFill>
          <a:schemeClr val="accent1">
            <a:hueOff val="0"/>
            <a:satOff val="0"/>
            <a:lumOff val="0"/>
            <a:alphaOff val="0"/>
          </a:schemeClr>
        </a:solidFill>
        <a:ln w="1905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0A0BEF3-A9C0-470E-AC9E-A7A3817D7042}">
      <dsp:nvSpPr>
        <dsp:cNvPr id="0" name=""/>
        <dsp:cNvSpPr/>
      </dsp:nvSpPr>
      <dsp:spPr>
        <a:xfrm>
          <a:off x="1125231" y="4091061"/>
          <a:ext cx="4108402" cy="430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External Consultants/ Contractors</a:t>
          </a:r>
        </a:p>
      </dsp:txBody>
      <dsp:txXfrm>
        <a:off x="1125231" y="4091061"/>
        <a:ext cx="4108402" cy="430638"/>
      </dsp:txXfrm>
    </dsp:sp>
    <dsp:sp modelId="{E95D502B-D9F8-408F-949B-AE0BAAC775EC}">
      <dsp:nvSpPr>
        <dsp:cNvPr id="0" name=""/>
        <dsp:cNvSpPr/>
      </dsp:nvSpPr>
      <dsp:spPr>
        <a:xfrm>
          <a:off x="1046726" y="4521699"/>
          <a:ext cx="4186907" cy="0"/>
        </a:xfrm>
        <a:prstGeom prst="line">
          <a:avLst/>
        </a:prstGeom>
        <a:solidFill>
          <a:schemeClr val="accent1">
            <a:hueOff val="0"/>
            <a:satOff val="0"/>
            <a:lumOff val="0"/>
            <a:alphaOff val="0"/>
          </a:schemeClr>
        </a:solidFill>
        <a:ln w="1905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A9FA98B-4A35-482C-86E7-8CB4C48FC033}">
      <dsp:nvSpPr>
        <dsp:cNvPr id="0" name=""/>
        <dsp:cNvSpPr/>
      </dsp:nvSpPr>
      <dsp:spPr>
        <a:xfrm>
          <a:off x="1125231" y="4543231"/>
          <a:ext cx="4108402" cy="430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Regulator Bodies</a:t>
          </a:r>
        </a:p>
      </dsp:txBody>
      <dsp:txXfrm>
        <a:off x="1125231" y="4543231"/>
        <a:ext cx="4108402" cy="430638"/>
      </dsp:txXfrm>
    </dsp:sp>
    <dsp:sp modelId="{24FE8F85-0C47-4C0C-AD5A-D89244BC0D23}">
      <dsp:nvSpPr>
        <dsp:cNvPr id="0" name=""/>
        <dsp:cNvSpPr/>
      </dsp:nvSpPr>
      <dsp:spPr>
        <a:xfrm>
          <a:off x="1046726" y="4973869"/>
          <a:ext cx="4186907" cy="0"/>
        </a:xfrm>
        <a:prstGeom prst="line">
          <a:avLst/>
        </a:prstGeom>
        <a:solidFill>
          <a:schemeClr val="accent1">
            <a:hueOff val="0"/>
            <a:satOff val="0"/>
            <a:lumOff val="0"/>
            <a:alphaOff val="0"/>
          </a:schemeClr>
        </a:solidFill>
        <a:ln w="1905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9C3E39D-40BB-4C1F-EC8F-F819FE4DC0D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GB"/>
              <a:t>Javan_Cassidy</a:t>
            </a:r>
          </a:p>
        </p:txBody>
      </p:sp>
      <p:sp>
        <p:nvSpPr>
          <p:cNvPr id="3" name="Date Placeholder 2">
            <a:extLst>
              <a:ext uri="{FF2B5EF4-FFF2-40B4-BE49-F238E27FC236}">
                <a16:creationId xmlns:a16="http://schemas.microsoft.com/office/drawing/2014/main" id="{5CBE0664-0440-F8D0-1AA8-E69F8B4A67F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950B9D9-3D08-4A72-992F-0A5BB52F6D0F}" type="datetime1">
              <a:rPr lang="en-GB" smtClean="0"/>
              <a:t>19/06/2024</a:t>
            </a:fld>
            <a:endParaRPr lang="en-GB"/>
          </a:p>
        </p:txBody>
      </p:sp>
      <p:sp>
        <p:nvSpPr>
          <p:cNvPr id="4" name="Footer Placeholder 3">
            <a:extLst>
              <a:ext uri="{FF2B5EF4-FFF2-40B4-BE49-F238E27FC236}">
                <a16:creationId xmlns:a16="http://schemas.microsoft.com/office/drawing/2014/main" id="{549CE691-F10B-0471-1C53-C7F0CA2724E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GB"/>
              <a:t>Advanced Full Stack Developer</a:t>
            </a:r>
          </a:p>
        </p:txBody>
      </p:sp>
      <p:sp>
        <p:nvSpPr>
          <p:cNvPr id="5" name="Slide Number Placeholder 4">
            <a:extLst>
              <a:ext uri="{FF2B5EF4-FFF2-40B4-BE49-F238E27FC236}">
                <a16:creationId xmlns:a16="http://schemas.microsoft.com/office/drawing/2014/main" id="{2A0E266E-E896-2D7A-132F-7CEEBE940DE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534B363-5202-4C50-B9A2-27D3C0912D6C}" type="slidenum">
              <a:rPr lang="en-GB" smtClean="0"/>
              <a:t>‹#›</a:t>
            </a:fld>
            <a:endParaRPr lang="en-GB"/>
          </a:p>
        </p:txBody>
      </p:sp>
    </p:spTree>
    <p:extLst>
      <p:ext uri="{BB962C8B-B14F-4D97-AF65-F5344CB8AC3E}">
        <p14:creationId xmlns:p14="http://schemas.microsoft.com/office/powerpoint/2010/main" val="3452177577"/>
      </p:ext>
    </p:extLst>
  </p:cSld>
  <p:clrMap bg1="lt1" tx1="dk1" bg2="lt2" tx2="dk2" accent1="accent1" accent2="accent2" accent3="accent3" accent4="accent4" accent5="accent5" accent6="accent6" hlink="hlink" folHlink="folHlink"/>
  <p:hf/>
</p:handoutMaster>
</file>

<file path=ppt/media/image1.jpg>
</file>

<file path=ppt/media/image2.jpeg>
</file>

<file path=ppt/media/image3.jpg>
</file>

<file path=ppt/media/image4.jp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GB"/>
              <a:t>Javan_Cassidy</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E5E9BD-8C10-4FC5-8140-01FDFF730561}" type="datetime1">
              <a:rPr lang="en-GB" smtClean="0"/>
              <a:t>19/06/2024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GB"/>
              <a:t>Advanced Full Stack Developer</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847A9E-7F36-46FE-8347-A232BF8991FC}" type="slidenum">
              <a:rPr lang="en-GB" smtClean="0"/>
              <a:t>‹#›</a:t>
            </a:fld>
            <a:endParaRPr lang="en-GB"/>
          </a:p>
        </p:txBody>
      </p:sp>
    </p:spTree>
    <p:extLst>
      <p:ext uri="{BB962C8B-B14F-4D97-AF65-F5344CB8AC3E}">
        <p14:creationId xmlns:p14="http://schemas.microsoft.com/office/powerpoint/2010/main" val="112476776"/>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p:nvPr>
        </p:nvSpPr>
        <p:spPr/>
        <p:txBody>
          <a:bodyPr/>
          <a:lstStyle/>
          <a:p>
            <a:r>
              <a:rPr lang="en-GB"/>
              <a:t>Javan_Cassidy</a:t>
            </a:r>
          </a:p>
        </p:txBody>
      </p:sp>
      <p:sp>
        <p:nvSpPr>
          <p:cNvPr id="5" name="Date Placeholder 4"/>
          <p:cNvSpPr>
            <a:spLocks noGrp="1"/>
          </p:cNvSpPr>
          <p:nvPr>
            <p:ph type="dt" idx="1"/>
          </p:nvPr>
        </p:nvSpPr>
        <p:spPr/>
        <p:txBody>
          <a:bodyPr/>
          <a:lstStyle/>
          <a:p>
            <a:fld id="{D6E5E9BD-8C10-4FC5-8140-01FDFF730561}" type="datetime1">
              <a:rPr lang="en-GB" smtClean="0"/>
              <a:t>19/06/2024</a:t>
            </a:fld>
            <a:endParaRPr lang="en-GB"/>
          </a:p>
        </p:txBody>
      </p:sp>
      <p:sp>
        <p:nvSpPr>
          <p:cNvPr id="6" name="Footer Placeholder 5"/>
          <p:cNvSpPr>
            <a:spLocks noGrp="1"/>
          </p:cNvSpPr>
          <p:nvPr>
            <p:ph type="ftr" sz="quarter" idx="4"/>
          </p:nvPr>
        </p:nvSpPr>
        <p:spPr/>
        <p:txBody>
          <a:bodyPr/>
          <a:lstStyle/>
          <a:p>
            <a:r>
              <a:rPr lang="en-GB"/>
              <a:t>Advanced Full Stack Developer</a:t>
            </a:r>
          </a:p>
        </p:txBody>
      </p:sp>
      <p:sp>
        <p:nvSpPr>
          <p:cNvPr id="7" name="Slide Number Placeholder 6"/>
          <p:cNvSpPr>
            <a:spLocks noGrp="1"/>
          </p:cNvSpPr>
          <p:nvPr>
            <p:ph type="sldNum" sz="quarter" idx="5"/>
          </p:nvPr>
        </p:nvSpPr>
        <p:spPr/>
        <p:txBody>
          <a:bodyPr/>
          <a:lstStyle/>
          <a:p>
            <a:fld id="{F6847A9E-7F36-46FE-8347-A232BF8991FC}" type="slidenum">
              <a:rPr lang="en-GB" smtClean="0"/>
              <a:t>1</a:t>
            </a:fld>
            <a:endParaRPr lang="en-GB"/>
          </a:p>
        </p:txBody>
      </p:sp>
    </p:spTree>
    <p:extLst>
      <p:ext uri="{BB962C8B-B14F-4D97-AF65-F5344CB8AC3E}">
        <p14:creationId xmlns:p14="http://schemas.microsoft.com/office/powerpoint/2010/main" val="27783399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p:nvPr>
        </p:nvSpPr>
        <p:spPr/>
        <p:txBody>
          <a:bodyPr/>
          <a:lstStyle/>
          <a:p>
            <a:r>
              <a:rPr lang="en-GB"/>
              <a:t>Javan_Cassidy</a:t>
            </a:r>
          </a:p>
        </p:txBody>
      </p:sp>
      <p:sp>
        <p:nvSpPr>
          <p:cNvPr id="5" name="Date Placeholder 4"/>
          <p:cNvSpPr>
            <a:spLocks noGrp="1"/>
          </p:cNvSpPr>
          <p:nvPr>
            <p:ph type="dt" idx="1"/>
          </p:nvPr>
        </p:nvSpPr>
        <p:spPr/>
        <p:txBody>
          <a:bodyPr/>
          <a:lstStyle/>
          <a:p>
            <a:fld id="{D6E5E9BD-8C10-4FC5-8140-01FDFF730561}" type="datetime1">
              <a:rPr lang="en-GB" smtClean="0"/>
              <a:t>19/06/2024</a:t>
            </a:fld>
            <a:endParaRPr lang="en-GB"/>
          </a:p>
        </p:txBody>
      </p:sp>
      <p:sp>
        <p:nvSpPr>
          <p:cNvPr id="6" name="Footer Placeholder 5"/>
          <p:cNvSpPr>
            <a:spLocks noGrp="1"/>
          </p:cNvSpPr>
          <p:nvPr>
            <p:ph type="ftr" sz="quarter" idx="4"/>
          </p:nvPr>
        </p:nvSpPr>
        <p:spPr/>
        <p:txBody>
          <a:bodyPr/>
          <a:lstStyle/>
          <a:p>
            <a:r>
              <a:rPr lang="en-GB"/>
              <a:t>Advanced Full Stack Developer</a:t>
            </a:r>
          </a:p>
        </p:txBody>
      </p:sp>
      <p:sp>
        <p:nvSpPr>
          <p:cNvPr id="7" name="Slide Number Placeholder 6"/>
          <p:cNvSpPr>
            <a:spLocks noGrp="1"/>
          </p:cNvSpPr>
          <p:nvPr>
            <p:ph type="sldNum" sz="quarter" idx="5"/>
          </p:nvPr>
        </p:nvSpPr>
        <p:spPr/>
        <p:txBody>
          <a:bodyPr/>
          <a:lstStyle/>
          <a:p>
            <a:fld id="{F6847A9E-7F36-46FE-8347-A232BF8991FC}" type="slidenum">
              <a:rPr lang="en-GB" smtClean="0"/>
              <a:t>10</a:t>
            </a:fld>
            <a:endParaRPr lang="en-GB"/>
          </a:p>
        </p:txBody>
      </p:sp>
    </p:spTree>
    <p:extLst>
      <p:ext uri="{BB962C8B-B14F-4D97-AF65-F5344CB8AC3E}">
        <p14:creationId xmlns:p14="http://schemas.microsoft.com/office/powerpoint/2010/main" val="3213440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Project Overview</a:t>
            </a:r>
            <a:r>
              <a:rPr lang="en-US" dirty="0"/>
              <a:t>: Turners Car Auctions, a leader in the New Zealand automotive industry, is redesigning its motor vehicle insurance systems to enhance the buyer experience through new technologies.</a:t>
            </a:r>
            <a:endParaRPr lang="en-GB" dirty="0"/>
          </a:p>
        </p:txBody>
      </p:sp>
      <p:sp>
        <p:nvSpPr>
          <p:cNvPr id="4" name="Header Placeholder 3"/>
          <p:cNvSpPr>
            <a:spLocks noGrp="1"/>
          </p:cNvSpPr>
          <p:nvPr>
            <p:ph type="hdr" sz="quarter"/>
          </p:nvPr>
        </p:nvSpPr>
        <p:spPr/>
        <p:txBody>
          <a:bodyPr/>
          <a:lstStyle/>
          <a:p>
            <a:r>
              <a:rPr lang="en-GB"/>
              <a:t>Javan_Cassidy</a:t>
            </a:r>
          </a:p>
        </p:txBody>
      </p:sp>
      <p:sp>
        <p:nvSpPr>
          <p:cNvPr id="5" name="Date Placeholder 4"/>
          <p:cNvSpPr>
            <a:spLocks noGrp="1"/>
          </p:cNvSpPr>
          <p:nvPr>
            <p:ph type="dt" idx="1"/>
          </p:nvPr>
        </p:nvSpPr>
        <p:spPr/>
        <p:txBody>
          <a:bodyPr/>
          <a:lstStyle/>
          <a:p>
            <a:fld id="{D6E5E9BD-8C10-4FC5-8140-01FDFF730561}" type="datetime1">
              <a:rPr lang="en-GB" smtClean="0"/>
              <a:t>19/06/2024</a:t>
            </a:fld>
            <a:endParaRPr lang="en-GB"/>
          </a:p>
        </p:txBody>
      </p:sp>
      <p:sp>
        <p:nvSpPr>
          <p:cNvPr id="6" name="Footer Placeholder 5"/>
          <p:cNvSpPr>
            <a:spLocks noGrp="1"/>
          </p:cNvSpPr>
          <p:nvPr>
            <p:ph type="ftr" sz="quarter" idx="4"/>
          </p:nvPr>
        </p:nvSpPr>
        <p:spPr/>
        <p:txBody>
          <a:bodyPr/>
          <a:lstStyle/>
          <a:p>
            <a:r>
              <a:rPr lang="en-GB"/>
              <a:t>Advanced Full Stack Developer</a:t>
            </a:r>
          </a:p>
        </p:txBody>
      </p:sp>
      <p:sp>
        <p:nvSpPr>
          <p:cNvPr id="7" name="Slide Number Placeholder 6"/>
          <p:cNvSpPr>
            <a:spLocks noGrp="1"/>
          </p:cNvSpPr>
          <p:nvPr>
            <p:ph type="sldNum" sz="quarter" idx="5"/>
          </p:nvPr>
        </p:nvSpPr>
        <p:spPr/>
        <p:txBody>
          <a:bodyPr/>
          <a:lstStyle/>
          <a:p>
            <a:fld id="{F6847A9E-7F36-46FE-8347-A232BF8991FC}" type="slidenum">
              <a:rPr lang="en-GB" smtClean="0"/>
              <a:t>2</a:t>
            </a:fld>
            <a:endParaRPr lang="en-GB"/>
          </a:p>
        </p:txBody>
      </p:sp>
    </p:spTree>
    <p:extLst>
      <p:ext uri="{BB962C8B-B14F-4D97-AF65-F5344CB8AC3E}">
        <p14:creationId xmlns:p14="http://schemas.microsoft.com/office/powerpoint/2010/main" val="41906718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Mission Statement</a:t>
            </a:r>
            <a:r>
              <a:rPr lang="en-US" dirty="0"/>
              <a:t>: As an Advanced Full Stack Developer, my role is to understand the project context, identify key stakeholders, apply professional skills, use task management tools, prototype an AI solution for car type recognition, present the work, and submit the completed tasks.</a:t>
            </a:r>
            <a:endParaRPr lang="en-GB" dirty="0"/>
          </a:p>
        </p:txBody>
      </p:sp>
      <p:sp>
        <p:nvSpPr>
          <p:cNvPr id="4" name="Header Placeholder 3"/>
          <p:cNvSpPr>
            <a:spLocks noGrp="1"/>
          </p:cNvSpPr>
          <p:nvPr>
            <p:ph type="hdr" sz="quarter"/>
          </p:nvPr>
        </p:nvSpPr>
        <p:spPr/>
        <p:txBody>
          <a:bodyPr/>
          <a:lstStyle/>
          <a:p>
            <a:r>
              <a:rPr lang="en-GB"/>
              <a:t>Javan_Cassidy</a:t>
            </a:r>
          </a:p>
        </p:txBody>
      </p:sp>
      <p:sp>
        <p:nvSpPr>
          <p:cNvPr id="5" name="Date Placeholder 4"/>
          <p:cNvSpPr>
            <a:spLocks noGrp="1"/>
          </p:cNvSpPr>
          <p:nvPr>
            <p:ph type="dt" idx="1"/>
          </p:nvPr>
        </p:nvSpPr>
        <p:spPr/>
        <p:txBody>
          <a:bodyPr/>
          <a:lstStyle/>
          <a:p>
            <a:fld id="{D6E5E9BD-8C10-4FC5-8140-01FDFF730561}" type="datetime1">
              <a:rPr lang="en-GB" smtClean="0"/>
              <a:t>19/06/2024</a:t>
            </a:fld>
            <a:endParaRPr lang="en-GB"/>
          </a:p>
        </p:txBody>
      </p:sp>
      <p:sp>
        <p:nvSpPr>
          <p:cNvPr id="6" name="Footer Placeholder 5"/>
          <p:cNvSpPr>
            <a:spLocks noGrp="1"/>
          </p:cNvSpPr>
          <p:nvPr>
            <p:ph type="ftr" sz="quarter" idx="4"/>
          </p:nvPr>
        </p:nvSpPr>
        <p:spPr/>
        <p:txBody>
          <a:bodyPr/>
          <a:lstStyle/>
          <a:p>
            <a:r>
              <a:rPr lang="en-GB"/>
              <a:t>Advanced Full Stack Developer</a:t>
            </a:r>
          </a:p>
        </p:txBody>
      </p:sp>
      <p:sp>
        <p:nvSpPr>
          <p:cNvPr id="7" name="Slide Number Placeholder 6"/>
          <p:cNvSpPr>
            <a:spLocks noGrp="1"/>
          </p:cNvSpPr>
          <p:nvPr>
            <p:ph type="sldNum" sz="quarter" idx="5"/>
          </p:nvPr>
        </p:nvSpPr>
        <p:spPr/>
        <p:txBody>
          <a:bodyPr/>
          <a:lstStyle/>
          <a:p>
            <a:fld id="{F6847A9E-7F36-46FE-8347-A232BF8991FC}" type="slidenum">
              <a:rPr lang="en-GB" smtClean="0"/>
              <a:t>3</a:t>
            </a:fld>
            <a:endParaRPr lang="en-GB"/>
          </a:p>
        </p:txBody>
      </p:sp>
    </p:spTree>
    <p:extLst>
      <p:ext uri="{BB962C8B-B14F-4D97-AF65-F5344CB8AC3E}">
        <p14:creationId xmlns:p14="http://schemas.microsoft.com/office/powerpoint/2010/main" val="4292290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Identified Stakeholders</a:t>
            </a:r>
            <a:r>
              <a:rPr lang="en-US" dirty="0"/>
              <a:t>:</a:t>
            </a:r>
          </a:p>
          <a:p>
            <a:pPr>
              <a:buFont typeface="+mj-lt"/>
              <a:buAutoNum type="arabicPeriod"/>
            </a:pPr>
            <a:r>
              <a:rPr lang="en-US" b="1" dirty="0"/>
              <a:t>Project Sponsor (Turners Executive Team)</a:t>
            </a:r>
            <a:endParaRPr lang="en-US" dirty="0"/>
          </a:p>
          <a:p>
            <a:pPr marL="742950" lvl="1" indent="-285750">
              <a:buFont typeface="+mj-lt"/>
              <a:buAutoNum type="arabicPeriod"/>
            </a:pPr>
            <a:r>
              <a:rPr lang="en-US" b="1" dirty="0"/>
              <a:t>Role</a:t>
            </a:r>
            <a:r>
              <a:rPr lang="en-US" dirty="0"/>
              <a:t>: Provide funding, strategic direction, and executive support for the project.</a:t>
            </a:r>
          </a:p>
          <a:p>
            <a:pPr marL="742950" lvl="1" indent="-285750">
              <a:buFont typeface="+mj-lt"/>
              <a:buAutoNum type="arabicPeriod"/>
            </a:pPr>
            <a:r>
              <a:rPr lang="en-US" b="1" dirty="0"/>
              <a:t>Interest</a:t>
            </a:r>
            <a:r>
              <a:rPr lang="en-US" dirty="0"/>
              <a:t>: Ensuring the project aligns with Turner’s strategic goals and enhances market leadership.</a:t>
            </a:r>
          </a:p>
          <a:p>
            <a:pPr>
              <a:buFont typeface="+mj-lt"/>
              <a:buAutoNum type="arabicPeriod"/>
            </a:pPr>
            <a:r>
              <a:rPr lang="en-US" b="1" dirty="0"/>
              <a:t>Project Manager</a:t>
            </a:r>
            <a:endParaRPr lang="en-US" dirty="0"/>
          </a:p>
          <a:p>
            <a:pPr marL="742950" lvl="1" indent="-285750">
              <a:buFont typeface="+mj-lt"/>
              <a:buAutoNum type="arabicPeriod"/>
            </a:pPr>
            <a:r>
              <a:rPr lang="en-US" b="1" dirty="0"/>
              <a:t>Role</a:t>
            </a:r>
            <a:r>
              <a:rPr lang="en-US" dirty="0"/>
              <a:t>: Oversees the project, coordinates activities and manages the project team.</a:t>
            </a:r>
          </a:p>
          <a:p>
            <a:pPr marL="742950" lvl="1" indent="-285750">
              <a:buFont typeface="+mj-lt"/>
              <a:buAutoNum type="arabicPeriod"/>
            </a:pPr>
            <a:r>
              <a:rPr lang="en-US" b="1" dirty="0"/>
              <a:t>Interest</a:t>
            </a:r>
            <a:r>
              <a:rPr lang="en-US" dirty="0"/>
              <a:t>: Ensuring the project is completed on time, within scope, and budget.</a:t>
            </a:r>
          </a:p>
          <a:p>
            <a:pPr>
              <a:buFont typeface="+mj-lt"/>
              <a:buAutoNum type="arabicPeriod"/>
            </a:pPr>
            <a:r>
              <a:rPr lang="en-US" b="1" dirty="0"/>
              <a:t>Insurance Division Head</a:t>
            </a:r>
            <a:endParaRPr lang="en-US" dirty="0"/>
          </a:p>
          <a:p>
            <a:pPr marL="742950" lvl="1" indent="-285750">
              <a:buFont typeface="+mj-lt"/>
              <a:buAutoNum type="arabicPeriod"/>
            </a:pPr>
            <a:r>
              <a:rPr lang="en-US" b="1" dirty="0"/>
              <a:t>Role</a:t>
            </a:r>
            <a:r>
              <a:rPr lang="en-US" dirty="0"/>
              <a:t>: Leads the insurance division, providing insights on current systems and future requirements.</a:t>
            </a:r>
          </a:p>
          <a:p>
            <a:pPr marL="742950" lvl="1" indent="-285750">
              <a:buFont typeface="+mj-lt"/>
              <a:buAutoNum type="arabicPeriod"/>
            </a:pPr>
            <a:r>
              <a:rPr lang="en-US" b="1" dirty="0"/>
              <a:t>Interest</a:t>
            </a:r>
            <a:r>
              <a:rPr lang="en-US" dirty="0"/>
              <a:t>: Enhancing the insurance product offerings and improving operational efficiency.</a:t>
            </a:r>
          </a:p>
          <a:p>
            <a:pPr>
              <a:buFont typeface="+mj-lt"/>
              <a:buAutoNum type="arabicPeriod"/>
            </a:pPr>
            <a:r>
              <a:rPr lang="en-US" b="1" dirty="0"/>
              <a:t>IT Department</a:t>
            </a:r>
            <a:endParaRPr lang="en-US" dirty="0"/>
          </a:p>
          <a:p>
            <a:pPr marL="742950" lvl="1" indent="-285750">
              <a:buFont typeface="+mj-lt"/>
              <a:buAutoNum type="arabicPeriod"/>
            </a:pPr>
            <a:r>
              <a:rPr lang="en-US" b="1" dirty="0"/>
              <a:t>Role</a:t>
            </a:r>
            <a:r>
              <a:rPr lang="en-US" dirty="0"/>
              <a:t>: Responsible for implementing the new technologies and maintaining the systems.</a:t>
            </a:r>
          </a:p>
          <a:p>
            <a:pPr marL="742950" lvl="1" indent="-285750">
              <a:buFont typeface="+mj-lt"/>
              <a:buAutoNum type="arabicPeriod"/>
            </a:pPr>
            <a:r>
              <a:rPr lang="en-US" b="1" dirty="0"/>
              <a:t>Interest</a:t>
            </a:r>
            <a:r>
              <a:rPr lang="en-US" dirty="0"/>
              <a:t>: Ensuring the technological solutions are robust, scalable, and secure.</a:t>
            </a:r>
          </a:p>
          <a:p>
            <a:pPr>
              <a:buFont typeface="+mj-lt"/>
              <a:buAutoNum type="arabicPeriod"/>
            </a:pPr>
            <a:r>
              <a:rPr lang="en-US" b="1" dirty="0"/>
              <a:t>Finance Department</a:t>
            </a:r>
            <a:endParaRPr lang="en-US" dirty="0"/>
          </a:p>
          <a:p>
            <a:pPr marL="742950" lvl="1" indent="-285750">
              <a:buFont typeface="+mj-lt"/>
              <a:buAutoNum type="arabicPeriod"/>
            </a:pPr>
            <a:r>
              <a:rPr lang="en-US" b="1" dirty="0"/>
              <a:t>Role</a:t>
            </a:r>
            <a:r>
              <a:rPr lang="en-US" dirty="0"/>
              <a:t>: Manages the financial aspects of the project, including budgeting and financial reporting.</a:t>
            </a:r>
          </a:p>
          <a:p>
            <a:pPr marL="742950" lvl="1" indent="-285750">
              <a:buFont typeface="+mj-lt"/>
              <a:buAutoNum type="arabicPeriod"/>
            </a:pPr>
            <a:r>
              <a:rPr lang="en-US" b="1" dirty="0"/>
              <a:t>Interest</a:t>
            </a:r>
            <a:r>
              <a:rPr lang="en-US" dirty="0"/>
              <a:t>: Ensuring cost-effective use of resources and achieving a positive return on investment.</a:t>
            </a:r>
          </a:p>
          <a:p>
            <a:pPr>
              <a:buFont typeface="+mj-lt"/>
              <a:buAutoNum type="arabicPeriod"/>
            </a:pPr>
            <a:r>
              <a:rPr lang="en-US" b="1" dirty="0"/>
              <a:t>Marketing Department</a:t>
            </a:r>
            <a:endParaRPr lang="en-US" dirty="0"/>
          </a:p>
          <a:p>
            <a:pPr marL="742950" lvl="1" indent="-285750">
              <a:buFont typeface="+mj-lt"/>
              <a:buAutoNum type="arabicPeriod"/>
            </a:pPr>
            <a:r>
              <a:rPr lang="en-US" b="1" dirty="0"/>
              <a:t>Role</a:t>
            </a:r>
            <a:r>
              <a:rPr lang="en-US" dirty="0"/>
              <a:t>: Promotes the new insurance products and communicates benefits to potential customers.</a:t>
            </a:r>
          </a:p>
          <a:p>
            <a:pPr marL="742950" lvl="1" indent="-285750">
              <a:buFont typeface="+mj-lt"/>
              <a:buAutoNum type="arabicPeriod"/>
            </a:pPr>
            <a:r>
              <a:rPr lang="en-US" b="1" dirty="0"/>
              <a:t>Interest</a:t>
            </a:r>
            <a:r>
              <a:rPr lang="en-US" dirty="0"/>
              <a:t>: Creating compelling marketing campaigns to drive sales and customer engagement.</a:t>
            </a:r>
          </a:p>
          <a:p>
            <a:pPr>
              <a:buFont typeface="+mj-lt"/>
              <a:buAutoNum type="arabicPeriod"/>
            </a:pPr>
            <a:r>
              <a:rPr lang="en-US" b="1" dirty="0"/>
              <a:t>Customers</a:t>
            </a:r>
            <a:endParaRPr lang="en-US" dirty="0"/>
          </a:p>
          <a:p>
            <a:pPr marL="742950" lvl="1" indent="-285750">
              <a:buFont typeface="+mj-lt"/>
              <a:buAutoNum type="arabicPeriod"/>
            </a:pPr>
            <a:r>
              <a:rPr lang="en-US" b="1" dirty="0"/>
              <a:t>Role</a:t>
            </a:r>
            <a:r>
              <a:rPr lang="en-US" dirty="0"/>
              <a:t>: End-users of the insurance products.</a:t>
            </a:r>
          </a:p>
          <a:p>
            <a:pPr marL="742950" lvl="1" indent="-285750">
              <a:buFont typeface="+mj-lt"/>
              <a:buAutoNum type="arabicPeriod"/>
            </a:pPr>
            <a:r>
              <a:rPr lang="en-US" b="1" dirty="0"/>
              <a:t>Interest</a:t>
            </a:r>
            <a:r>
              <a:rPr lang="en-US" dirty="0"/>
              <a:t>: Receiving a seamless, user-friendly experience when purchasing insurance.</a:t>
            </a:r>
          </a:p>
          <a:p>
            <a:pPr>
              <a:buFont typeface="+mj-lt"/>
              <a:buAutoNum type="arabicPeriod"/>
            </a:pPr>
            <a:r>
              <a:rPr lang="en-US" b="1" dirty="0"/>
              <a:t>Sales Team</a:t>
            </a:r>
            <a:endParaRPr lang="en-US" dirty="0"/>
          </a:p>
          <a:p>
            <a:pPr marL="742950" lvl="1" indent="-285750">
              <a:buFont typeface="+mj-lt"/>
              <a:buAutoNum type="arabicPeriod"/>
            </a:pPr>
            <a:r>
              <a:rPr lang="en-US" b="1" dirty="0"/>
              <a:t>Role</a:t>
            </a:r>
            <a:r>
              <a:rPr lang="en-US" dirty="0"/>
              <a:t>: Directly interacts with customers, selling insurance products.</a:t>
            </a:r>
          </a:p>
          <a:p>
            <a:pPr marL="742950" lvl="1" indent="-285750">
              <a:buFont typeface="+mj-lt"/>
              <a:buAutoNum type="arabicPeriod"/>
            </a:pPr>
            <a:r>
              <a:rPr lang="en-US" b="1" dirty="0"/>
              <a:t>Interest</a:t>
            </a:r>
            <a:r>
              <a:rPr lang="en-US" dirty="0"/>
              <a:t>: Having clear and attractive products to sell and tools that facilitate the sales process.</a:t>
            </a:r>
          </a:p>
          <a:p>
            <a:pPr>
              <a:buFont typeface="+mj-lt"/>
              <a:buAutoNum type="arabicPeriod"/>
            </a:pPr>
            <a:r>
              <a:rPr lang="en-US" b="1" dirty="0"/>
              <a:t>Customer Support Team</a:t>
            </a:r>
            <a:endParaRPr lang="en-US" dirty="0"/>
          </a:p>
          <a:p>
            <a:pPr marL="742950" lvl="1" indent="-285750">
              <a:buFont typeface="+mj-lt"/>
              <a:buAutoNum type="arabicPeriod"/>
            </a:pPr>
            <a:r>
              <a:rPr lang="en-US" b="1" dirty="0"/>
              <a:t>Role</a:t>
            </a:r>
            <a:r>
              <a:rPr lang="en-US" dirty="0"/>
              <a:t>: Provide assistance and support to customers with insurance-related inquiries.</a:t>
            </a:r>
          </a:p>
          <a:p>
            <a:pPr marL="742950" lvl="1" indent="-285750">
              <a:buFont typeface="+mj-lt"/>
              <a:buAutoNum type="arabicPeriod"/>
            </a:pPr>
            <a:r>
              <a:rPr lang="en-US" b="1" dirty="0"/>
              <a:t>Interest</a:t>
            </a:r>
            <a:r>
              <a:rPr lang="en-US" dirty="0"/>
              <a:t>: Having efficient systems to resolve customer issues and improve satisfaction quickly.</a:t>
            </a:r>
          </a:p>
          <a:p>
            <a:pPr>
              <a:buFont typeface="+mj-lt"/>
              <a:buAutoNum type="arabicPeriod"/>
            </a:pPr>
            <a:r>
              <a:rPr lang="en-US" b="1" dirty="0"/>
              <a:t>External Consultants/Contractors</a:t>
            </a:r>
            <a:endParaRPr lang="en-US" dirty="0"/>
          </a:p>
          <a:p>
            <a:pPr marL="742950" lvl="1" indent="-285750">
              <a:buFont typeface="+mj-lt"/>
              <a:buAutoNum type="arabicPeriod"/>
            </a:pPr>
            <a:r>
              <a:rPr lang="en-US" b="1" dirty="0"/>
              <a:t>Role</a:t>
            </a:r>
            <a:r>
              <a:rPr lang="en-US" dirty="0"/>
              <a:t>: Provide </a:t>
            </a:r>
            <a:r>
              <a:rPr lang="en-US" dirty="0" err="1"/>
              <a:t>specialised</a:t>
            </a:r>
            <a:r>
              <a:rPr lang="en-US" dirty="0"/>
              <a:t> expertise and support in AI implementation and system integration.</a:t>
            </a:r>
          </a:p>
          <a:p>
            <a:pPr marL="742950" lvl="1" indent="-285750">
              <a:buFont typeface="+mj-lt"/>
              <a:buAutoNum type="arabicPeriod"/>
            </a:pPr>
            <a:r>
              <a:rPr lang="en-US" b="1" dirty="0"/>
              <a:t>Interest</a:t>
            </a:r>
            <a:r>
              <a:rPr lang="en-US" dirty="0"/>
              <a:t>: Successfully delivering their portion of the project and enhancing their reputation.</a:t>
            </a:r>
          </a:p>
          <a:p>
            <a:pPr>
              <a:buFont typeface="+mj-lt"/>
              <a:buAutoNum type="arabicPeriod"/>
            </a:pPr>
            <a:r>
              <a:rPr lang="en-US" b="1" dirty="0"/>
              <a:t>Regulatory Bodies</a:t>
            </a:r>
            <a:endParaRPr lang="en-US" dirty="0"/>
          </a:p>
          <a:p>
            <a:pPr marL="742950" lvl="1" indent="-285750">
              <a:buFont typeface="+mj-lt"/>
              <a:buAutoNum type="arabicPeriod"/>
            </a:pPr>
            <a:r>
              <a:rPr lang="en-US" b="1" dirty="0"/>
              <a:t>Role</a:t>
            </a:r>
            <a:r>
              <a:rPr lang="en-US" dirty="0"/>
              <a:t>: Ensure compliance with industry regulations and standards.</a:t>
            </a:r>
          </a:p>
          <a:p>
            <a:pPr marL="742950" lvl="1" indent="-285750">
              <a:buFont typeface="+mj-lt"/>
              <a:buAutoNum type="arabicPeriod"/>
            </a:pPr>
            <a:r>
              <a:rPr lang="en-US" b="1" dirty="0"/>
              <a:t>Interest</a:t>
            </a:r>
            <a:r>
              <a:rPr lang="en-US" dirty="0"/>
              <a:t>: Ensuring the new systems meet all legal and regulatory requirements.</a:t>
            </a:r>
          </a:p>
          <a:p>
            <a:endParaRPr lang="en-GB" dirty="0"/>
          </a:p>
        </p:txBody>
      </p:sp>
      <p:sp>
        <p:nvSpPr>
          <p:cNvPr id="4" name="Header Placeholder 3"/>
          <p:cNvSpPr>
            <a:spLocks noGrp="1"/>
          </p:cNvSpPr>
          <p:nvPr>
            <p:ph type="hdr" sz="quarter"/>
          </p:nvPr>
        </p:nvSpPr>
        <p:spPr/>
        <p:txBody>
          <a:bodyPr/>
          <a:lstStyle/>
          <a:p>
            <a:r>
              <a:rPr lang="en-GB"/>
              <a:t>Javan_Cassidy</a:t>
            </a:r>
          </a:p>
        </p:txBody>
      </p:sp>
      <p:sp>
        <p:nvSpPr>
          <p:cNvPr id="5" name="Date Placeholder 4"/>
          <p:cNvSpPr>
            <a:spLocks noGrp="1"/>
          </p:cNvSpPr>
          <p:nvPr>
            <p:ph type="dt" idx="1"/>
          </p:nvPr>
        </p:nvSpPr>
        <p:spPr/>
        <p:txBody>
          <a:bodyPr/>
          <a:lstStyle/>
          <a:p>
            <a:fld id="{D6E5E9BD-8C10-4FC5-8140-01FDFF730561}" type="datetime1">
              <a:rPr lang="en-GB" smtClean="0"/>
              <a:t>19/06/2024</a:t>
            </a:fld>
            <a:endParaRPr lang="en-GB"/>
          </a:p>
        </p:txBody>
      </p:sp>
      <p:sp>
        <p:nvSpPr>
          <p:cNvPr id="6" name="Footer Placeholder 5"/>
          <p:cNvSpPr>
            <a:spLocks noGrp="1"/>
          </p:cNvSpPr>
          <p:nvPr>
            <p:ph type="ftr" sz="quarter" idx="4"/>
          </p:nvPr>
        </p:nvSpPr>
        <p:spPr/>
        <p:txBody>
          <a:bodyPr/>
          <a:lstStyle/>
          <a:p>
            <a:r>
              <a:rPr lang="en-GB"/>
              <a:t>Advanced Full Stack Developer</a:t>
            </a:r>
          </a:p>
        </p:txBody>
      </p:sp>
      <p:sp>
        <p:nvSpPr>
          <p:cNvPr id="7" name="Slide Number Placeholder 6"/>
          <p:cNvSpPr>
            <a:spLocks noGrp="1"/>
          </p:cNvSpPr>
          <p:nvPr>
            <p:ph type="sldNum" sz="quarter" idx="5"/>
          </p:nvPr>
        </p:nvSpPr>
        <p:spPr/>
        <p:txBody>
          <a:bodyPr/>
          <a:lstStyle/>
          <a:p>
            <a:fld id="{F6847A9E-7F36-46FE-8347-A232BF8991FC}" type="slidenum">
              <a:rPr lang="en-GB" smtClean="0"/>
              <a:t>4</a:t>
            </a:fld>
            <a:endParaRPr lang="en-GB"/>
          </a:p>
        </p:txBody>
      </p:sp>
    </p:spTree>
    <p:extLst>
      <p:ext uri="{BB962C8B-B14F-4D97-AF65-F5344CB8AC3E}">
        <p14:creationId xmlns:p14="http://schemas.microsoft.com/office/powerpoint/2010/main" val="1913721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 Project Goals and Objectives</a:t>
            </a:r>
            <a:endParaRPr lang="en-US" dirty="0"/>
          </a:p>
          <a:p>
            <a:pPr>
              <a:buFont typeface="Arial" panose="020B0604020202020204" pitchFamily="34" charset="0"/>
              <a:buChar char="•"/>
            </a:pPr>
            <a:r>
              <a:rPr lang="en-US" b="1" dirty="0"/>
              <a:t>Description</a:t>
            </a:r>
            <a:r>
              <a:rPr lang="en-US" dirty="0"/>
              <a:t>: Understanding the primary goals and objectives of the project is essential. This knowledge helps to align your efforts with the desired outcomes and ensures that all team members are working towards the same targets.</a:t>
            </a:r>
          </a:p>
          <a:p>
            <a:r>
              <a:rPr lang="en-US" b="1" dirty="0"/>
              <a:t>2. Roles and Responsibilities</a:t>
            </a:r>
            <a:endParaRPr lang="en-US" dirty="0"/>
          </a:p>
          <a:p>
            <a:pPr>
              <a:buFont typeface="Arial" panose="020B0604020202020204" pitchFamily="34" charset="0"/>
              <a:buChar char="•"/>
            </a:pPr>
            <a:r>
              <a:rPr lang="en-US" b="1" dirty="0"/>
              <a:t>Description</a:t>
            </a:r>
            <a:r>
              <a:rPr lang="en-US" dirty="0"/>
              <a:t>: Knowing the roles and responsibilities of all team members, including your own, helps to clarify expectations and streamline collaboration. This prevents overlap, ensures accountability, and helps you understand who to approach for specific issues or tasks.</a:t>
            </a:r>
          </a:p>
          <a:p>
            <a:r>
              <a:rPr lang="en-US" b="1" dirty="0"/>
              <a:t>3. Timeline and Deadlines</a:t>
            </a:r>
            <a:endParaRPr lang="en-US" dirty="0"/>
          </a:p>
          <a:p>
            <a:pPr>
              <a:buFont typeface="Arial" panose="020B0604020202020204" pitchFamily="34" charset="0"/>
              <a:buChar char="•"/>
            </a:pPr>
            <a:r>
              <a:rPr lang="en-US" b="1" dirty="0"/>
              <a:t>Description</a:t>
            </a:r>
            <a:r>
              <a:rPr lang="en-US" dirty="0"/>
              <a:t>: A clear understanding of the project timeline and key deadlines is vital for effective time management and prioritization. It helps in planning your work, identifying critical milestones, and ensuring timely delivery.</a:t>
            </a:r>
          </a:p>
          <a:p>
            <a:r>
              <a:rPr lang="en-US" b="1" dirty="0"/>
              <a:t>4. Available Resources</a:t>
            </a:r>
            <a:endParaRPr lang="en-US" dirty="0"/>
          </a:p>
          <a:p>
            <a:pPr>
              <a:buFont typeface="Arial" panose="020B0604020202020204" pitchFamily="34" charset="0"/>
              <a:buChar char="•"/>
            </a:pPr>
            <a:r>
              <a:rPr lang="en-US" b="1" dirty="0"/>
              <a:t>Description</a:t>
            </a:r>
            <a:r>
              <a:rPr lang="en-US" dirty="0"/>
              <a:t>: Knowing what resources are available, such as budget, technology, personnel, and tools, helps in planning and executing your tasks effectively. It also helps to identify any constraints that may impact the project.</a:t>
            </a:r>
          </a:p>
          <a:p>
            <a:r>
              <a:rPr lang="en-US" b="1" dirty="0"/>
              <a:t>5. Potential Risks and Challenges</a:t>
            </a:r>
            <a:endParaRPr lang="en-US" dirty="0"/>
          </a:p>
          <a:p>
            <a:pPr>
              <a:buFont typeface="Arial" panose="020B0604020202020204" pitchFamily="34" charset="0"/>
              <a:buChar char="•"/>
            </a:pPr>
            <a:r>
              <a:rPr lang="en-US" b="1" dirty="0"/>
              <a:t>Description</a:t>
            </a:r>
            <a:r>
              <a:rPr lang="en-US" dirty="0"/>
              <a:t>: Understanding the potential risks and challenges associated with the project allows for proactive planning and risk mitigation. This ensures that you are prepared to handle obstacles that may arise during the project.</a:t>
            </a:r>
          </a:p>
          <a:p>
            <a:r>
              <a:rPr lang="en-US" b="1" dirty="0"/>
              <a:t>Conclusion</a:t>
            </a:r>
            <a:r>
              <a:rPr lang="en-US" dirty="0"/>
              <a:t>: By gaining clarity on these five critical aspects, you can work more effectively and contribute significantly to the success of the project.</a:t>
            </a:r>
          </a:p>
          <a:p>
            <a:endParaRPr lang="en-GB" dirty="0"/>
          </a:p>
        </p:txBody>
      </p:sp>
      <p:sp>
        <p:nvSpPr>
          <p:cNvPr id="4" name="Header Placeholder 3"/>
          <p:cNvSpPr>
            <a:spLocks noGrp="1"/>
          </p:cNvSpPr>
          <p:nvPr>
            <p:ph type="hdr" sz="quarter"/>
          </p:nvPr>
        </p:nvSpPr>
        <p:spPr/>
        <p:txBody>
          <a:bodyPr/>
          <a:lstStyle/>
          <a:p>
            <a:r>
              <a:rPr lang="en-GB"/>
              <a:t>Javan_Cassidy</a:t>
            </a:r>
          </a:p>
        </p:txBody>
      </p:sp>
      <p:sp>
        <p:nvSpPr>
          <p:cNvPr id="5" name="Date Placeholder 4"/>
          <p:cNvSpPr>
            <a:spLocks noGrp="1"/>
          </p:cNvSpPr>
          <p:nvPr>
            <p:ph type="dt" idx="1"/>
          </p:nvPr>
        </p:nvSpPr>
        <p:spPr/>
        <p:txBody>
          <a:bodyPr/>
          <a:lstStyle/>
          <a:p>
            <a:fld id="{D6E5E9BD-8C10-4FC5-8140-01FDFF730561}" type="datetime1">
              <a:rPr lang="en-GB" smtClean="0"/>
              <a:t>19/06/2024</a:t>
            </a:fld>
            <a:endParaRPr lang="en-GB"/>
          </a:p>
        </p:txBody>
      </p:sp>
      <p:sp>
        <p:nvSpPr>
          <p:cNvPr id="6" name="Footer Placeholder 5"/>
          <p:cNvSpPr>
            <a:spLocks noGrp="1"/>
          </p:cNvSpPr>
          <p:nvPr>
            <p:ph type="ftr" sz="quarter" idx="4"/>
          </p:nvPr>
        </p:nvSpPr>
        <p:spPr/>
        <p:txBody>
          <a:bodyPr/>
          <a:lstStyle/>
          <a:p>
            <a:r>
              <a:rPr lang="en-GB"/>
              <a:t>Advanced Full Stack Developer</a:t>
            </a:r>
          </a:p>
        </p:txBody>
      </p:sp>
      <p:sp>
        <p:nvSpPr>
          <p:cNvPr id="7" name="Slide Number Placeholder 6"/>
          <p:cNvSpPr>
            <a:spLocks noGrp="1"/>
          </p:cNvSpPr>
          <p:nvPr>
            <p:ph type="sldNum" sz="quarter" idx="5"/>
          </p:nvPr>
        </p:nvSpPr>
        <p:spPr/>
        <p:txBody>
          <a:bodyPr/>
          <a:lstStyle/>
          <a:p>
            <a:fld id="{F6847A9E-7F36-46FE-8347-A232BF8991FC}" type="slidenum">
              <a:rPr lang="en-GB" smtClean="0"/>
              <a:t>5</a:t>
            </a:fld>
            <a:endParaRPr lang="en-GB"/>
          </a:p>
        </p:txBody>
      </p:sp>
    </p:spTree>
    <p:extLst>
      <p:ext uri="{BB962C8B-B14F-4D97-AF65-F5344CB8AC3E}">
        <p14:creationId xmlns:p14="http://schemas.microsoft.com/office/powerpoint/2010/main" val="1194083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p:nvPr>
        </p:nvSpPr>
        <p:spPr/>
        <p:txBody>
          <a:bodyPr/>
          <a:lstStyle/>
          <a:p>
            <a:r>
              <a:rPr lang="en-GB"/>
              <a:t>Javan_Cassidy</a:t>
            </a:r>
          </a:p>
        </p:txBody>
      </p:sp>
      <p:sp>
        <p:nvSpPr>
          <p:cNvPr id="5" name="Date Placeholder 4"/>
          <p:cNvSpPr>
            <a:spLocks noGrp="1"/>
          </p:cNvSpPr>
          <p:nvPr>
            <p:ph type="dt" idx="1"/>
          </p:nvPr>
        </p:nvSpPr>
        <p:spPr/>
        <p:txBody>
          <a:bodyPr/>
          <a:lstStyle/>
          <a:p>
            <a:fld id="{D6E5E9BD-8C10-4FC5-8140-01FDFF730561}" type="datetime1">
              <a:rPr lang="en-GB" smtClean="0"/>
              <a:t>19/06/2024</a:t>
            </a:fld>
            <a:endParaRPr lang="en-GB"/>
          </a:p>
        </p:txBody>
      </p:sp>
      <p:sp>
        <p:nvSpPr>
          <p:cNvPr id="6" name="Footer Placeholder 5"/>
          <p:cNvSpPr>
            <a:spLocks noGrp="1"/>
          </p:cNvSpPr>
          <p:nvPr>
            <p:ph type="ftr" sz="quarter" idx="4"/>
          </p:nvPr>
        </p:nvSpPr>
        <p:spPr/>
        <p:txBody>
          <a:bodyPr/>
          <a:lstStyle/>
          <a:p>
            <a:r>
              <a:rPr lang="en-GB"/>
              <a:t>Advanced Full Stack Developer</a:t>
            </a:r>
          </a:p>
        </p:txBody>
      </p:sp>
      <p:sp>
        <p:nvSpPr>
          <p:cNvPr id="7" name="Slide Number Placeholder 6"/>
          <p:cNvSpPr>
            <a:spLocks noGrp="1"/>
          </p:cNvSpPr>
          <p:nvPr>
            <p:ph type="sldNum" sz="quarter" idx="5"/>
          </p:nvPr>
        </p:nvSpPr>
        <p:spPr/>
        <p:txBody>
          <a:bodyPr/>
          <a:lstStyle/>
          <a:p>
            <a:fld id="{F6847A9E-7F36-46FE-8347-A232BF8991FC}" type="slidenum">
              <a:rPr lang="en-GB" smtClean="0"/>
              <a:t>6</a:t>
            </a:fld>
            <a:endParaRPr lang="en-GB"/>
          </a:p>
        </p:txBody>
      </p:sp>
    </p:spTree>
    <p:extLst>
      <p:ext uri="{BB962C8B-B14F-4D97-AF65-F5344CB8AC3E}">
        <p14:creationId xmlns:p14="http://schemas.microsoft.com/office/powerpoint/2010/main" val="3311771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application allows users to upload images of vehicles and receive instant recognition results, identifying the vehicle’s type, brand, and model."</a:t>
            </a:r>
            <a:endParaRPr lang="en-GB" dirty="0"/>
          </a:p>
          <a:p>
            <a:endParaRPr lang="en-GB" dirty="0"/>
          </a:p>
        </p:txBody>
      </p:sp>
      <p:sp>
        <p:nvSpPr>
          <p:cNvPr id="4" name="Header Placeholder 3"/>
          <p:cNvSpPr>
            <a:spLocks noGrp="1"/>
          </p:cNvSpPr>
          <p:nvPr>
            <p:ph type="hdr" sz="quarter"/>
          </p:nvPr>
        </p:nvSpPr>
        <p:spPr/>
        <p:txBody>
          <a:bodyPr/>
          <a:lstStyle/>
          <a:p>
            <a:r>
              <a:rPr lang="en-GB"/>
              <a:t>Javan_Cassidy</a:t>
            </a:r>
          </a:p>
        </p:txBody>
      </p:sp>
      <p:sp>
        <p:nvSpPr>
          <p:cNvPr id="5" name="Date Placeholder 4"/>
          <p:cNvSpPr>
            <a:spLocks noGrp="1"/>
          </p:cNvSpPr>
          <p:nvPr>
            <p:ph type="dt" idx="1"/>
          </p:nvPr>
        </p:nvSpPr>
        <p:spPr/>
        <p:txBody>
          <a:bodyPr/>
          <a:lstStyle/>
          <a:p>
            <a:fld id="{D6E5E9BD-8C10-4FC5-8140-01FDFF730561}" type="datetime1">
              <a:rPr lang="en-GB" smtClean="0"/>
              <a:t>19/06/2024</a:t>
            </a:fld>
            <a:endParaRPr lang="en-GB"/>
          </a:p>
        </p:txBody>
      </p:sp>
      <p:sp>
        <p:nvSpPr>
          <p:cNvPr id="6" name="Footer Placeholder 5"/>
          <p:cNvSpPr>
            <a:spLocks noGrp="1"/>
          </p:cNvSpPr>
          <p:nvPr>
            <p:ph type="ftr" sz="quarter" idx="4"/>
          </p:nvPr>
        </p:nvSpPr>
        <p:spPr/>
        <p:txBody>
          <a:bodyPr/>
          <a:lstStyle/>
          <a:p>
            <a:r>
              <a:rPr lang="en-GB"/>
              <a:t>Advanced Full Stack Developer</a:t>
            </a:r>
          </a:p>
        </p:txBody>
      </p:sp>
      <p:sp>
        <p:nvSpPr>
          <p:cNvPr id="7" name="Slide Number Placeholder 6"/>
          <p:cNvSpPr>
            <a:spLocks noGrp="1"/>
          </p:cNvSpPr>
          <p:nvPr>
            <p:ph type="sldNum" sz="quarter" idx="5"/>
          </p:nvPr>
        </p:nvSpPr>
        <p:spPr/>
        <p:txBody>
          <a:bodyPr/>
          <a:lstStyle/>
          <a:p>
            <a:fld id="{F6847A9E-7F36-46FE-8347-A232BF8991FC}" type="slidenum">
              <a:rPr lang="en-GB" smtClean="0"/>
              <a:t>7</a:t>
            </a:fld>
            <a:endParaRPr lang="en-GB"/>
          </a:p>
        </p:txBody>
      </p:sp>
    </p:spTree>
    <p:extLst>
      <p:ext uri="{BB962C8B-B14F-4D97-AF65-F5344CB8AC3E}">
        <p14:creationId xmlns:p14="http://schemas.microsoft.com/office/powerpoint/2010/main" val="1148372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application allows users to upload images of vehicles and receive instant recognition results, identifying the vehicle’s type, brand, and model."</a:t>
            </a:r>
            <a:endParaRPr lang="en-GB" dirty="0"/>
          </a:p>
          <a:p>
            <a:endParaRPr lang="en-GB" dirty="0"/>
          </a:p>
        </p:txBody>
      </p:sp>
      <p:sp>
        <p:nvSpPr>
          <p:cNvPr id="4" name="Header Placeholder 3"/>
          <p:cNvSpPr>
            <a:spLocks noGrp="1"/>
          </p:cNvSpPr>
          <p:nvPr>
            <p:ph type="hdr" sz="quarter"/>
          </p:nvPr>
        </p:nvSpPr>
        <p:spPr/>
        <p:txBody>
          <a:bodyPr/>
          <a:lstStyle/>
          <a:p>
            <a:r>
              <a:rPr lang="en-GB"/>
              <a:t>Javan_Cassidy</a:t>
            </a:r>
          </a:p>
        </p:txBody>
      </p:sp>
      <p:sp>
        <p:nvSpPr>
          <p:cNvPr id="5" name="Date Placeholder 4"/>
          <p:cNvSpPr>
            <a:spLocks noGrp="1"/>
          </p:cNvSpPr>
          <p:nvPr>
            <p:ph type="dt" idx="1"/>
          </p:nvPr>
        </p:nvSpPr>
        <p:spPr/>
        <p:txBody>
          <a:bodyPr/>
          <a:lstStyle/>
          <a:p>
            <a:fld id="{D6E5E9BD-8C10-4FC5-8140-01FDFF730561}" type="datetime1">
              <a:rPr lang="en-GB" smtClean="0"/>
              <a:t>19/06/2024</a:t>
            </a:fld>
            <a:endParaRPr lang="en-GB"/>
          </a:p>
        </p:txBody>
      </p:sp>
      <p:sp>
        <p:nvSpPr>
          <p:cNvPr id="6" name="Footer Placeholder 5"/>
          <p:cNvSpPr>
            <a:spLocks noGrp="1"/>
          </p:cNvSpPr>
          <p:nvPr>
            <p:ph type="ftr" sz="quarter" idx="4"/>
          </p:nvPr>
        </p:nvSpPr>
        <p:spPr/>
        <p:txBody>
          <a:bodyPr/>
          <a:lstStyle/>
          <a:p>
            <a:r>
              <a:rPr lang="en-GB"/>
              <a:t>Advanced Full Stack Developer</a:t>
            </a:r>
          </a:p>
        </p:txBody>
      </p:sp>
      <p:sp>
        <p:nvSpPr>
          <p:cNvPr id="7" name="Slide Number Placeholder 6"/>
          <p:cNvSpPr>
            <a:spLocks noGrp="1"/>
          </p:cNvSpPr>
          <p:nvPr>
            <p:ph type="sldNum" sz="quarter" idx="5"/>
          </p:nvPr>
        </p:nvSpPr>
        <p:spPr/>
        <p:txBody>
          <a:bodyPr/>
          <a:lstStyle/>
          <a:p>
            <a:fld id="{F6847A9E-7F36-46FE-8347-A232BF8991FC}" type="slidenum">
              <a:rPr lang="en-GB" smtClean="0"/>
              <a:t>8</a:t>
            </a:fld>
            <a:endParaRPr lang="en-GB"/>
          </a:p>
        </p:txBody>
      </p:sp>
    </p:spTree>
    <p:extLst>
      <p:ext uri="{BB962C8B-B14F-4D97-AF65-F5344CB8AC3E}">
        <p14:creationId xmlns:p14="http://schemas.microsoft.com/office/powerpoint/2010/main" val="39958120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Description of How Users Select and Upload an Image</a:t>
            </a:r>
          </a:p>
          <a:p>
            <a:r>
              <a:rPr lang="en-US" b="1" dirty="0"/>
              <a:t>Selecting an Image:</a:t>
            </a:r>
            <a:endParaRPr lang="en-US" dirty="0"/>
          </a:p>
          <a:p>
            <a:pPr>
              <a:buFont typeface="+mj-lt"/>
              <a:buAutoNum type="arabicPeriod"/>
            </a:pPr>
            <a:r>
              <a:rPr lang="en-US" b="1" dirty="0"/>
              <a:t>User Interface:</a:t>
            </a:r>
            <a:endParaRPr lang="en-US" dirty="0"/>
          </a:p>
          <a:p>
            <a:pPr marL="742950" lvl="1" indent="-285750">
              <a:buFont typeface="+mj-lt"/>
              <a:buAutoNum type="arabicPeriod"/>
            </a:pPr>
            <a:r>
              <a:rPr lang="en-US" dirty="0"/>
              <a:t>Users see a form labeled "Upload Your Vehicle Image."</a:t>
            </a:r>
          </a:p>
          <a:p>
            <a:pPr marL="742950" lvl="1" indent="-285750">
              <a:buFont typeface="+mj-lt"/>
              <a:buAutoNum type="arabicPeriod"/>
            </a:pPr>
            <a:r>
              <a:rPr lang="en-US" dirty="0"/>
              <a:t>There is a file input element for selecting an image file from the user’s device.</a:t>
            </a:r>
          </a:p>
          <a:p>
            <a:pPr>
              <a:buFont typeface="+mj-lt"/>
              <a:buAutoNum type="arabicPeriod"/>
            </a:pPr>
            <a:r>
              <a:rPr lang="en-US" b="1" dirty="0"/>
              <a:t>Selecting the Image:</a:t>
            </a:r>
            <a:endParaRPr lang="en-US" dirty="0"/>
          </a:p>
          <a:p>
            <a:pPr marL="742950" lvl="1" indent="-285750">
              <a:buFont typeface="+mj-lt"/>
              <a:buAutoNum type="arabicPeriod"/>
            </a:pPr>
            <a:r>
              <a:rPr lang="en-US" dirty="0"/>
              <a:t>Users click the "Choose File" button.</a:t>
            </a:r>
          </a:p>
          <a:p>
            <a:pPr marL="742950" lvl="1" indent="-285750">
              <a:buFont typeface="+mj-lt"/>
              <a:buAutoNum type="arabicPeriod"/>
            </a:pPr>
            <a:r>
              <a:rPr lang="en-US" dirty="0"/>
              <a:t>A file dialog opens, allowing users to navigate through their device’s file system.</a:t>
            </a:r>
          </a:p>
          <a:p>
            <a:pPr marL="742950" lvl="1" indent="-285750">
              <a:buFont typeface="+mj-lt"/>
              <a:buAutoNum type="arabicPeriod"/>
            </a:pPr>
            <a:r>
              <a:rPr lang="en-US" dirty="0"/>
              <a:t>Users select the desired image file and confirm their selection.</a:t>
            </a:r>
          </a:p>
          <a:p>
            <a:pPr>
              <a:buFont typeface="+mj-lt"/>
              <a:buAutoNum type="arabicPeriod"/>
            </a:pPr>
            <a:r>
              <a:rPr lang="en-US" b="1" dirty="0"/>
              <a:t>Image Preview:</a:t>
            </a:r>
            <a:endParaRPr lang="en-US" dirty="0"/>
          </a:p>
          <a:p>
            <a:pPr marL="742950" lvl="1" indent="-285750">
              <a:buFont typeface="+mj-lt"/>
              <a:buAutoNum type="arabicPeriod"/>
            </a:pPr>
            <a:r>
              <a:rPr lang="en-US" dirty="0"/>
              <a:t>Upon selecting the image, a preview appears below the form.</a:t>
            </a:r>
          </a:p>
          <a:p>
            <a:pPr marL="742950" lvl="1" indent="-285750">
              <a:buFont typeface="+mj-lt"/>
              <a:buAutoNum type="arabicPeriod"/>
            </a:pPr>
            <a:r>
              <a:rPr lang="en-US" dirty="0"/>
              <a:t>This allows users to verify the selected file before submitting.</a:t>
            </a:r>
          </a:p>
          <a:p>
            <a:r>
              <a:rPr lang="en-US" b="1" dirty="0"/>
              <a:t>Uploading the Image:</a:t>
            </a:r>
            <a:endParaRPr lang="en-US" dirty="0"/>
          </a:p>
          <a:p>
            <a:pPr>
              <a:buFont typeface="+mj-lt"/>
              <a:buAutoNum type="arabicPeriod"/>
            </a:pPr>
            <a:r>
              <a:rPr lang="en-US" b="1" dirty="0"/>
              <a:t>Submitting the Form:</a:t>
            </a:r>
            <a:endParaRPr lang="en-US" dirty="0"/>
          </a:p>
          <a:p>
            <a:pPr marL="742950" lvl="1" indent="-285750">
              <a:buFont typeface="+mj-lt"/>
              <a:buAutoNum type="arabicPeriod"/>
            </a:pPr>
            <a:r>
              <a:rPr lang="en-US" dirty="0"/>
              <a:t>After selecting the image, users click the "Upload" button.</a:t>
            </a:r>
          </a:p>
          <a:p>
            <a:pPr marL="742950" lvl="1" indent="-285750">
              <a:buFont typeface="+mj-lt"/>
              <a:buAutoNum type="arabicPeriod"/>
            </a:pPr>
            <a:r>
              <a:rPr lang="en-US" dirty="0"/>
              <a:t>This triggers the form submission, sending the image file to the server.</a:t>
            </a:r>
          </a:p>
          <a:p>
            <a:pPr>
              <a:buFont typeface="+mj-lt"/>
              <a:buAutoNum type="arabicPeriod"/>
            </a:pPr>
            <a:r>
              <a:rPr lang="en-US" b="1" dirty="0"/>
              <a:t>API Call:</a:t>
            </a:r>
            <a:endParaRPr lang="en-US" dirty="0"/>
          </a:p>
          <a:p>
            <a:pPr marL="742950" lvl="1" indent="-285750">
              <a:buFont typeface="+mj-lt"/>
              <a:buAutoNum type="arabicPeriod"/>
            </a:pPr>
            <a:r>
              <a:rPr lang="en-US" dirty="0"/>
              <a:t>The selected image file is encapsulated in a </a:t>
            </a:r>
            <a:r>
              <a:rPr lang="en-US" dirty="0" err="1"/>
              <a:t>FormData</a:t>
            </a:r>
            <a:r>
              <a:rPr lang="en-US" dirty="0"/>
              <a:t> object.</a:t>
            </a:r>
          </a:p>
          <a:p>
            <a:pPr marL="742950" lvl="1" indent="-285750">
              <a:buFont typeface="+mj-lt"/>
              <a:buAutoNum type="arabicPeriod"/>
            </a:pPr>
            <a:r>
              <a:rPr lang="en-US" dirty="0"/>
              <a:t>An API request is made to Azure Cognitive Services using </a:t>
            </a:r>
            <a:r>
              <a:rPr lang="en-US" dirty="0" err="1"/>
              <a:t>axios</a:t>
            </a:r>
            <a:r>
              <a:rPr lang="en-US" dirty="0"/>
              <a:t>.</a:t>
            </a:r>
          </a:p>
          <a:p>
            <a:pPr marL="742950" lvl="1" indent="-285750">
              <a:buFont typeface="+mj-lt"/>
              <a:buAutoNum type="arabicPeriod"/>
            </a:pPr>
            <a:r>
              <a:rPr lang="en-US" dirty="0"/>
              <a:t>The image is sent along with necessary headers for authentication.</a:t>
            </a:r>
          </a:p>
          <a:p>
            <a:pPr>
              <a:buFont typeface="+mj-lt"/>
              <a:buAutoNum type="arabicPeriod"/>
            </a:pPr>
            <a:r>
              <a:rPr lang="en-US" b="1" dirty="0"/>
              <a:t>Receiving Results:</a:t>
            </a:r>
            <a:endParaRPr lang="en-US" dirty="0"/>
          </a:p>
          <a:p>
            <a:pPr marL="742950" lvl="1" indent="-285750">
              <a:buFont typeface="+mj-lt"/>
              <a:buAutoNum type="arabicPeriod"/>
            </a:pPr>
            <a:r>
              <a:rPr lang="en-US" dirty="0"/>
              <a:t>Azure Cognitive Services processes the image and returns a JSON response with analysis results.</a:t>
            </a:r>
          </a:p>
          <a:p>
            <a:pPr marL="742950" lvl="1" indent="-285750">
              <a:buFont typeface="+mj-lt"/>
              <a:buAutoNum type="arabicPeriod"/>
            </a:pPr>
            <a:r>
              <a:rPr lang="en-US" dirty="0"/>
              <a:t>The results, including vehicle type, brand, model, and colors, are displayed on the page.</a:t>
            </a:r>
          </a:p>
          <a:p>
            <a:r>
              <a:rPr lang="en-US" b="1" dirty="0"/>
              <a:t>Handling Errors:</a:t>
            </a:r>
            <a:endParaRPr lang="en-US" dirty="0"/>
          </a:p>
          <a:p>
            <a:pPr>
              <a:buFont typeface="Arial" panose="020B0604020202020204" pitchFamily="34" charset="0"/>
              <a:buChar char="•"/>
            </a:pPr>
            <a:r>
              <a:rPr lang="en-US" dirty="0"/>
              <a:t>If an error occurs during the process, an error message is displayed, informing the user of the issue.</a:t>
            </a:r>
          </a:p>
        </p:txBody>
      </p:sp>
      <p:sp>
        <p:nvSpPr>
          <p:cNvPr id="4" name="Header Placeholder 3"/>
          <p:cNvSpPr>
            <a:spLocks noGrp="1"/>
          </p:cNvSpPr>
          <p:nvPr>
            <p:ph type="hdr" sz="quarter"/>
          </p:nvPr>
        </p:nvSpPr>
        <p:spPr/>
        <p:txBody>
          <a:bodyPr/>
          <a:lstStyle/>
          <a:p>
            <a:r>
              <a:rPr lang="en-GB"/>
              <a:t>Javan_Cassidy</a:t>
            </a:r>
          </a:p>
        </p:txBody>
      </p:sp>
      <p:sp>
        <p:nvSpPr>
          <p:cNvPr id="5" name="Date Placeholder 4"/>
          <p:cNvSpPr>
            <a:spLocks noGrp="1"/>
          </p:cNvSpPr>
          <p:nvPr>
            <p:ph type="dt" idx="1"/>
          </p:nvPr>
        </p:nvSpPr>
        <p:spPr/>
        <p:txBody>
          <a:bodyPr/>
          <a:lstStyle/>
          <a:p>
            <a:fld id="{D6E5E9BD-8C10-4FC5-8140-01FDFF730561}" type="datetime1">
              <a:rPr lang="en-GB" smtClean="0"/>
              <a:t>19/06/2024</a:t>
            </a:fld>
            <a:endParaRPr lang="en-GB"/>
          </a:p>
        </p:txBody>
      </p:sp>
      <p:sp>
        <p:nvSpPr>
          <p:cNvPr id="6" name="Footer Placeholder 5"/>
          <p:cNvSpPr>
            <a:spLocks noGrp="1"/>
          </p:cNvSpPr>
          <p:nvPr>
            <p:ph type="ftr" sz="quarter" idx="4"/>
          </p:nvPr>
        </p:nvSpPr>
        <p:spPr/>
        <p:txBody>
          <a:bodyPr/>
          <a:lstStyle/>
          <a:p>
            <a:r>
              <a:rPr lang="en-GB"/>
              <a:t>Advanced Full Stack Developer</a:t>
            </a:r>
          </a:p>
        </p:txBody>
      </p:sp>
      <p:sp>
        <p:nvSpPr>
          <p:cNvPr id="7" name="Slide Number Placeholder 6"/>
          <p:cNvSpPr>
            <a:spLocks noGrp="1"/>
          </p:cNvSpPr>
          <p:nvPr>
            <p:ph type="sldNum" sz="quarter" idx="5"/>
          </p:nvPr>
        </p:nvSpPr>
        <p:spPr/>
        <p:txBody>
          <a:bodyPr/>
          <a:lstStyle/>
          <a:p>
            <a:fld id="{F6847A9E-7F36-46FE-8347-A232BF8991FC}" type="slidenum">
              <a:rPr lang="en-GB" smtClean="0"/>
              <a:t>9</a:t>
            </a:fld>
            <a:endParaRPr lang="en-GB"/>
          </a:p>
        </p:txBody>
      </p:sp>
    </p:spTree>
    <p:extLst>
      <p:ext uri="{BB962C8B-B14F-4D97-AF65-F5344CB8AC3E}">
        <p14:creationId xmlns:p14="http://schemas.microsoft.com/office/powerpoint/2010/main" val="36762329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35CA7-236C-0D81-A73D-0514592A12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1009E50-3E95-2688-D78D-FB88125C84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CC26E39-048B-068C-7D7D-C8B16227C66F}"/>
              </a:ext>
            </a:extLst>
          </p:cNvPr>
          <p:cNvSpPr>
            <a:spLocks noGrp="1"/>
          </p:cNvSpPr>
          <p:nvPr>
            <p:ph type="dt" sz="half" idx="10"/>
          </p:nvPr>
        </p:nvSpPr>
        <p:spPr/>
        <p:txBody>
          <a:bodyPr/>
          <a:lstStyle/>
          <a:p>
            <a:fld id="{417D5CAC-B3CD-4254-AB48-3DB0A20E42D8}" type="datetime1">
              <a:rPr lang="en-GB" smtClean="0"/>
              <a:t>19/06/2024</a:t>
            </a:fld>
            <a:endParaRPr lang="en-GB"/>
          </a:p>
        </p:txBody>
      </p:sp>
      <p:sp>
        <p:nvSpPr>
          <p:cNvPr id="5" name="Footer Placeholder 4">
            <a:extLst>
              <a:ext uri="{FF2B5EF4-FFF2-40B4-BE49-F238E27FC236}">
                <a16:creationId xmlns:a16="http://schemas.microsoft.com/office/drawing/2014/main" id="{C21EAB72-EF48-ABDA-C3EF-2FCB09F0792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A464E2D-DF39-6697-C741-51B3A4817405}"/>
              </a:ext>
            </a:extLst>
          </p:cNvPr>
          <p:cNvSpPr>
            <a:spLocks noGrp="1"/>
          </p:cNvSpPr>
          <p:nvPr>
            <p:ph type="sldNum" sz="quarter" idx="12"/>
          </p:nvPr>
        </p:nvSpPr>
        <p:spPr/>
        <p:txBody>
          <a:bodyPr/>
          <a:lstStyle/>
          <a:p>
            <a:fld id="{60195550-A517-4E04-8B41-FC6F009F5905}" type="slidenum">
              <a:rPr lang="en-GB" smtClean="0"/>
              <a:t>‹#›</a:t>
            </a:fld>
            <a:endParaRPr lang="en-GB"/>
          </a:p>
        </p:txBody>
      </p:sp>
    </p:spTree>
    <p:extLst>
      <p:ext uri="{BB962C8B-B14F-4D97-AF65-F5344CB8AC3E}">
        <p14:creationId xmlns:p14="http://schemas.microsoft.com/office/powerpoint/2010/main" val="2128639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A3325-B4E2-479A-1B5E-C1638ADD7CF9}"/>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A1467EF-05C2-06F6-BB01-DCA0D68B95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183E339-B279-CDD5-FBD9-3CA25E4DDE69}"/>
              </a:ext>
            </a:extLst>
          </p:cNvPr>
          <p:cNvSpPr>
            <a:spLocks noGrp="1"/>
          </p:cNvSpPr>
          <p:nvPr>
            <p:ph type="dt" sz="half" idx="10"/>
          </p:nvPr>
        </p:nvSpPr>
        <p:spPr/>
        <p:txBody>
          <a:bodyPr/>
          <a:lstStyle/>
          <a:p>
            <a:fld id="{06F7A487-812B-4988-B11E-DF57168FB6AB}" type="datetime1">
              <a:rPr lang="en-GB" smtClean="0"/>
              <a:t>19/06/2024</a:t>
            </a:fld>
            <a:endParaRPr lang="en-GB"/>
          </a:p>
        </p:txBody>
      </p:sp>
      <p:sp>
        <p:nvSpPr>
          <p:cNvPr id="5" name="Footer Placeholder 4">
            <a:extLst>
              <a:ext uri="{FF2B5EF4-FFF2-40B4-BE49-F238E27FC236}">
                <a16:creationId xmlns:a16="http://schemas.microsoft.com/office/drawing/2014/main" id="{5AF97C51-ED21-2030-7C5F-4C9EE5CDEEE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567DFD6-CB93-ECC5-ECE2-DBC494975300}"/>
              </a:ext>
            </a:extLst>
          </p:cNvPr>
          <p:cNvSpPr>
            <a:spLocks noGrp="1"/>
          </p:cNvSpPr>
          <p:nvPr>
            <p:ph type="sldNum" sz="quarter" idx="12"/>
          </p:nvPr>
        </p:nvSpPr>
        <p:spPr/>
        <p:txBody>
          <a:bodyPr/>
          <a:lstStyle/>
          <a:p>
            <a:fld id="{60195550-A517-4E04-8B41-FC6F009F5905}" type="slidenum">
              <a:rPr lang="en-GB" smtClean="0"/>
              <a:t>‹#›</a:t>
            </a:fld>
            <a:endParaRPr lang="en-GB"/>
          </a:p>
        </p:txBody>
      </p:sp>
    </p:spTree>
    <p:extLst>
      <p:ext uri="{BB962C8B-B14F-4D97-AF65-F5344CB8AC3E}">
        <p14:creationId xmlns:p14="http://schemas.microsoft.com/office/powerpoint/2010/main" val="151379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254DA1-C563-3FEF-309D-253B87D5E18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F97248A-7943-4F93-984E-AC11949A6F1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BDA086D-46C8-C72A-5664-5EB12AE277C8}"/>
              </a:ext>
            </a:extLst>
          </p:cNvPr>
          <p:cNvSpPr>
            <a:spLocks noGrp="1"/>
          </p:cNvSpPr>
          <p:nvPr>
            <p:ph type="dt" sz="half" idx="10"/>
          </p:nvPr>
        </p:nvSpPr>
        <p:spPr/>
        <p:txBody>
          <a:bodyPr/>
          <a:lstStyle/>
          <a:p>
            <a:fld id="{70EA3D81-F704-4816-9484-032FF9063353}" type="datetime1">
              <a:rPr lang="en-GB" smtClean="0"/>
              <a:t>19/06/2024</a:t>
            </a:fld>
            <a:endParaRPr lang="en-GB"/>
          </a:p>
        </p:txBody>
      </p:sp>
      <p:sp>
        <p:nvSpPr>
          <p:cNvPr id="5" name="Footer Placeholder 4">
            <a:extLst>
              <a:ext uri="{FF2B5EF4-FFF2-40B4-BE49-F238E27FC236}">
                <a16:creationId xmlns:a16="http://schemas.microsoft.com/office/drawing/2014/main" id="{ABE80148-2E0D-32E9-E91B-DD776EDFAC4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C0D28F8-8775-006C-6049-1965CA568621}"/>
              </a:ext>
            </a:extLst>
          </p:cNvPr>
          <p:cNvSpPr>
            <a:spLocks noGrp="1"/>
          </p:cNvSpPr>
          <p:nvPr>
            <p:ph type="sldNum" sz="quarter" idx="12"/>
          </p:nvPr>
        </p:nvSpPr>
        <p:spPr/>
        <p:txBody>
          <a:bodyPr/>
          <a:lstStyle/>
          <a:p>
            <a:fld id="{60195550-A517-4E04-8B41-FC6F009F5905}" type="slidenum">
              <a:rPr lang="en-GB" smtClean="0"/>
              <a:t>‹#›</a:t>
            </a:fld>
            <a:endParaRPr lang="en-GB"/>
          </a:p>
        </p:txBody>
      </p:sp>
    </p:spTree>
    <p:extLst>
      <p:ext uri="{BB962C8B-B14F-4D97-AF65-F5344CB8AC3E}">
        <p14:creationId xmlns:p14="http://schemas.microsoft.com/office/powerpoint/2010/main" val="425228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647AD-79EF-AF2C-9D23-24B3270A953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69079F2-212B-52B2-3E55-3F4AA8869F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6EB6A75-CE6D-269D-8BEA-A7D1AEC907AE}"/>
              </a:ext>
            </a:extLst>
          </p:cNvPr>
          <p:cNvSpPr>
            <a:spLocks noGrp="1"/>
          </p:cNvSpPr>
          <p:nvPr>
            <p:ph type="dt" sz="half" idx="10"/>
          </p:nvPr>
        </p:nvSpPr>
        <p:spPr/>
        <p:txBody>
          <a:bodyPr/>
          <a:lstStyle/>
          <a:p>
            <a:fld id="{E0014F01-3462-4C03-B42D-A8DEC34AFFA2}" type="datetime1">
              <a:rPr lang="en-GB" smtClean="0"/>
              <a:t>19/06/2024</a:t>
            </a:fld>
            <a:endParaRPr lang="en-GB"/>
          </a:p>
        </p:txBody>
      </p:sp>
      <p:sp>
        <p:nvSpPr>
          <p:cNvPr id="5" name="Footer Placeholder 4">
            <a:extLst>
              <a:ext uri="{FF2B5EF4-FFF2-40B4-BE49-F238E27FC236}">
                <a16:creationId xmlns:a16="http://schemas.microsoft.com/office/drawing/2014/main" id="{676E0E4E-FF9A-3A11-0087-BFC8A35AC4A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DCBA9D4-1766-606C-5080-782C2B049A38}"/>
              </a:ext>
            </a:extLst>
          </p:cNvPr>
          <p:cNvSpPr>
            <a:spLocks noGrp="1"/>
          </p:cNvSpPr>
          <p:nvPr>
            <p:ph type="sldNum" sz="quarter" idx="12"/>
          </p:nvPr>
        </p:nvSpPr>
        <p:spPr/>
        <p:txBody>
          <a:bodyPr/>
          <a:lstStyle/>
          <a:p>
            <a:fld id="{60195550-A517-4E04-8B41-FC6F009F5905}" type="slidenum">
              <a:rPr lang="en-GB" smtClean="0"/>
              <a:t>‹#›</a:t>
            </a:fld>
            <a:endParaRPr lang="en-GB"/>
          </a:p>
        </p:txBody>
      </p:sp>
    </p:spTree>
    <p:extLst>
      <p:ext uri="{BB962C8B-B14F-4D97-AF65-F5344CB8AC3E}">
        <p14:creationId xmlns:p14="http://schemas.microsoft.com/office/powerpoint/2010/main" val="3263922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923EE-40CD-B34C-4277-B7768E0FDF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3CDE5E0-EEFC-7971-9E00-D66FD7EA45A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DDE246-6C1A-AB85-F0BE-5B7979359CD5}"/>
              </a:ext>
            </a:extLst>
          </p:cNvPr>
          <p:cNvSpPr>
            <a:spLocks noGrp="1"/>
          </p:cNvSpPr>
          <p:nvPr>
            <p:ph type="dt" sz="half" idx="10"/>
          </p:nvPr>
        </p:nvSpPr>
        <p:spPr/>
        <p:txBody>
          <a:bodyPr/>
          <a:lstStyle/>
          <a:p>
            <a:fld id="{559E1A99-CB08-4D04-B458-CE5AE4A5E11A}" type="datetime1">
              <a:rPr lang="en-GB" smtClean="0"/>
              <a:t>19/06/2024</a:t>
            </a:fld>
            <a:endParaRPr lang="en-GB"/>
          </a:p>
        </p:txBody>
      </p:sp>
      <p:sp>
        <p:nvSpPr>
          <p:cNvPr id="5" name="Footer Placeholder 4">
            <a:extLst>
              <a:ext uri="{FF2B5EF4-FFF2-40B4-BE49-F238E27FC236}">
                <a16:creationId xmlns:a16="http://schemas.microsoft.com/office/drawing/2014/main" id="{69525607-A9A5-56F3-51C1-C9D54A2E337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3C8B33A-4356-76C0-8ADE-C43BB64D542D}"/>
              </a:ext>
            </a:extLst>
          </p:cNvPr>
          <p:cNvSpPr>
            <a:spLocks noGrp="1"/>
          </p:cNvSpPr>
          <p:nvPr>
            <p:ph type="sldNum" sz="quarter" idx="12"/>
          </p:nvPr>
        </p:nvSpPr>
        <p:spPr/>
        <p:txBody>
          <a:bodyPr/>
          <a:lstStyle/>
          <a:p>
            <a:fld id="{60195550-A517-4E04-8B41-FC6F009F5905}" type="slidenum">
              <a:rPr lang="en-GB" smtClean="0"/>
              <a:t>‹#›</a:t>
            </a:fld>
            <a:endParaRPr lang="en-GB"/>
          </a:p>
        </p:txBody>
      </p:sp>
    </p:spTree>
    <p:extLst>
      <p:ext uri="{BB962C8B-B14F-4D97-AF65-F5344CB8AC3E}">
        <p14:creationId xmlns:p14="http://schemas.microsoft.com/office/powerpoint/2010/main" val="739684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95AC5-CEBA-A54C-AD8D-EDB82D1144B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5A257B5-EDFE-C164-FFAB-1F695480891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F231EAF-A3C0-A296-97ED-C6B2E6FECF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1CB6C3B-D508-6CED-D462-C52E025211DD}"/>
              </a:ext>
            </a:extLst>
          </p:cNvPr>
          <p:cNvSpPr>
            <a:spLocks noGrp="1"/>
          </p:cNvSpPr>
          <p:nvPr>
            <p:ph type="dt" sz="half" idx="10"/>
          </p:nvPr>
        </p:nvSpPr>
        <p:spPr/>
        <p:txBody>
          <a:bodyPr/>
          <a:lstStyle/>
          <a:p>
            <a:fld id="{547971D8-D5E7-4E19-B71B-8912C5BFD499}" type="datetime1">
              <a:rPr lang="en-GB" smtClean="0"/>
              <a:t>19/06/2024</a:t>
            </a:fld>
            <a:endParaRPr lang="en-GB"/>
          </a:p>
        </p:txBody>
      </p:sp>
      <p:sp>
        <p:nvSpPr>
          <p:cNvPr id="6" name="Footer Placeholder 5">
            <a:extLst>
              <a:ext uri="{FF2B5EF4-FFF2-40B4-BE49-F238E27FC236}">
                <a16:creationId xmlns:a16="http://schemas.microsoft.com/office/drawing/2014/main" id="{29F95F09-D696-8763-9CAB-E565574EC51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E0DEBCA-5932-9B33-F054-D9F09A6E4FC5}"/>
              </a:ext>
            </a:extLst>
          </p:cNvPr>
          <p:cNvSpPr>
            <a:spLocks noGrp="1"/>
          </p:cNvSpPr>
          <p:nvPr>
            <p:ph type="sldNum" sz="quarter" idx="12"/>
          </p:nvPr>
        </p:nvSpPr>
        <p:spPr/>
        <p:txBody>
          <a:bodyPr/>
          <a:lstStyle/>
          <a:p>
            <a:fld id="{60195550-A517-4E04-8B41-FC6F009F5905}" type="slidenum">
              <a:rPr lang="en-GB" smtClean="0"/>
              <a:t>‹#›</a:t>
            </a:fld>
            <a:endParaRPr lang="en-GB"/>
          </a:p>
        </p:txBody>
      </p:sp>
    </p:spTree>
    <p:extLst>
      <p:ext uri="{BB962C8B-B14F-4D97-AF65-F5344CB8AC3E}">
        <p14:creationId xmlns:p14="http://schemas.microsoft.com/office/powerpoint/2010/main" val="359781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6DFD-EAB8-4767-9477-967A64F66CA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A1142BE-C91D-227D-22FC-C97E8B61F1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D5A37B-6AF1-9ED2-6195-FEBD98A6D7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DF00458-FE48-0C38-FED9-04E268F489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888CA19-EFDD-C8E5-3389-10AB961222B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884815E-2FE8-23B7-1C8C-A7491AA249C5}"/>
              </a:ext>
            </a:extLst>
          </p:cNvPr>
          <p:cNvSpPr>
            <a:spLocks noGrp="1"/>
          </p:cNvSpPr>
          <p:nvPr>
            <p:ph type="dt" sz="half" idx="10"/>
          </p:nvPr>
        </p:nvSpPr>
        <p:spPr/>
        <p:txBody>
          <a:bodyPr/>
          <a:lstStyle/>
          <a:p>
            <a:fld id="{1936024D-0251-484D-B044-B0240DB3E140}" type="datetime1">
              <a:rPr lang="en-GB" smtClean="0"/>
              <a:t>19/06/2024</a:t>
            </a:fld>
            <a:endParaRPr lang="en-GB"/>
          </a:p>
        </p:txBody>
      </p:sp>
      <p:sp>
        <p:nvSpPr>
          <p:cNvPr id="8" name="Footer Placeholder 7">
            <a:extLst>
              <a:ext uri="{FF2B5EF4-FFF2-40B4-BE49-F238E27FC236}">
                <a16:creationId xmlns:a16="http://schemas.microsoft.com/office/drawing/2014/main" id="{CFEAC323-6D6F-D632-0E0B-0632215CAEA4}"/>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8B77776F-1FBD-4DFF-7184-ED53B19F5AB6}"/>
              </a:ext>
            </a:extLst>
          </p:cNvPr>
          <p:cNvSpPr>
            <a:spLocks noGrp="1"/>
          </p:cNvSpPr>
          <p:nvPr>
            <p:ph type="sldNum" sz="quarter" idx="12"/>
          </p:nvPr>
        </p:nvSpPr>
        <p:spPr/>
        <p:txBody>
          <a:bodyPr/>
          <a:lstStyle/>
          <a:p>
            <a:fld id="{60195550-A517-4E04-8B41-FC6F009F5905}" type="slidenum">
              <a:rPr lang="en-GB" smtClean="0"/>
              <a:t>‹#›</a:t>
            </a:fld>
            <a:endParaRPr lang="en-GB"/>
          </a:p>
        </p:txBody>
      </p:sp>
    </p:spTree>
    <p:extLst>
      <p:ext uri="{BB962C8B-B14F-4D97-AF65-F5344CB8AC3E}">
        <p14:creationId xmlns:p14="http://schemas.microsoft.com/office/powerpoint/2010/main" val="262006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4AC47-C4DC-B796-0D59-3C8887078AD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2282FC6-1AF3-05BD-B039-972EC9D43F09}"/>
              </a:ext>
            </a:extLst>
          </p:cNvPr>
          <p:cNvSpPr>
            <a:spLocks noGrp="1"/>
          </p:cNvSpPr>
          <p:nvPr>
            <p:ph type="dt" sz="half" idx="10"/>
          </p:nvPr>
        </p:nvSpPr>
        <p:spPr/>
        <p:txBody>
          <a:bodyPr/>
          <a:lstStyle/>
          <a:p>
            <a:fld id="{886C9FA6-D204-4993-9BDC-D8B154CBA4F8}" type="datetime1">
              <a:rPr lang="en-GB" smtClean="0"/>
              <a:t>19/06/2024</a:t>
            </a:fld>
            <a:endParaRPr lang="en-GB"/>
          </a:p>
        </p:txBody>
      </p:sp>
      <p:sp>
        <p:nvSpPr>
          <p:cNvPr id="4" name="Footer Placeholder 3">
            <a:extLst>
              <a:ext uri="{FF2B5EF4-FFF2-40B4-BE49-F238E27FC236}">
                <a16:creationId xmlns:a16="http://schemas.microsoft.com/office/drawing/2014/main" id="{8FE3EB67-C0B4-49B3-C784-2D1E9A603CC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9374544-4A10-C22D-BEAB-436AEA674765}"/>
              </a:ext>
            </a:extLst>
          </p:cNvPr>
          <p:cNvSpPr>
            <a:spLocks noGrp="1"/>
          </p:cNvSpPr>
          <p:nvPr>
            <p:ph type="sldNum" sz="quarter" idx="12"/>
          </p:nvPr>
        </p:nvSpPr>
        <p:spPr/>
        <p:txBody>
          <a:bodyPr/>
          <a:lstStyle/>
          <a:p>
            <a:fld id="{60195550-A517-4E04-8B41-FC6F009F5905}" type="slidenum">
              <a:rPr lang="en-GB" smtClean="0"/>
              <a:t>‹#›</a:t>
            </a:fld>
            <a:endParaRPr lang="en-GB"/>
          </a:p>
        </p:txBody>
      </p:sp>
    </p:spTree>
    <p:extLst>
      <p:ext uri="{BB962C8B-B14F-4D97-AF65-F5344CB8AC3E}">
        <p14:creationId xmlns:p14="http://schemas.microsoft.com/office/powerpoint/2010/main" val="365231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8ECDC0-6D6E-8FC4-A546-F0D9CF52D789}"/>
              </a:ext>
            </a:extLst>
          </p:cNvPr>
          <p:cNvSpPr>
            <a:spLocks noGrp="1"/>
          </p:cNvSpPr>
          <p:nvPr>
            <p:ph type="dt" sz="half" idx="10"/>
          </p:nvPr>
        </p:nvSpPr>
        <p:spPr/>
        <p:txBody>
          <a:bodyPr/>
          <a:lstStyle/>
          <a:p>
            <a:fld id="{50C97FFB-F678-4692-BB72-A2E38BCFD3CE}" type="datetime1">
              <a:rPr lang="en-GB" smtClean="0"/>
              <a:t>19/06/2024</a:t>
            </a:fld>
            <a:endParaRPr lang="en-GB"/>
          </a:p>
        </p:txBody>
      </p:sp>
      <p:sp>
        <p:nvSpPr>
          <p:cNvPr id="3" name="Footer Placeholder 2">
            <a:extLst>
              <a:ext uri="{FF2B5EF4-FFF2-40B4-BE49-F238E27FC236}">
                <a16:creationId xmlns:a16="http://schemas.microsoft.com/office/drawing/2014/main" id="{16BFBA4C-28D9-75B3-1537-43BCAE0EC39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7B6D63A-1A70-0C8B-A755-D40B7AFCFCCC}"/>
              </a:ext>
            </a:extLst>
          </p:cNvPr>
          <p:cNvSpPr>
            <a:spLocks noGrp="1"/>
          </p:cNvSpPr>
          <p:nvPr>
            <p:ph type="sldNum" sz="quarter" idx="12"/>
          </p:nvPr>
        </p:nvSpPr>
        <p:spPr/>
        <p:txBody>
          <a:bodyPr/>
          <a:lstStyle/>
          <a:p>
            <a:fld id="{60195550-A517-4E04-8B41-FC6F009F5905}" type="slidenum">
              <a:rPr lang="en-GB" smtClean="0"/>
              <a:t>‹#›</a:t>
            </a:fld>
            <a:endParaRPr lang="en-GB"/>
          </a:p>
        </p:txBody>
      </p:sp>
    </p:spTree>
    <p:extLst>
      <p:ext uri="{BB962C8B-B14F-4D97-AF65-F5344CB8AC3E}">
        <p14:creationId xmlns:p14="http://schemas.microsoft.com/office/powerpoint/2010/main" val="18135019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68C56-3A7A-31D9-2A52-8F58DF74DB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A2FE9A1-A56B-E56E-D4B7-700830D402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0675FF8-0901-73E0-A2C7-7210772E24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714D1F-6EC4-38C0-FF6A-90B66205988B}"/>
              </a:ext>
            </a:extLst>
          </p:cNvPr>
          <p:cNvSpPr>
            <a:spLocks noGrp="1"/>
          </p:cNvSpPr>
          <p:nvPr>
            <p:ph type="dt" sz="half" idx="10"/>
          </p:nvPr>
        </p:nvSpPr>
        <p:spPr/>
        <p:txBody>
          <a:bodyPr/>
          <a:lstStyle/>
          <a:p>
            <a:fld id="{CEF3CC17-80E1-4114-B360-0EDFA0FF8FFA}" type="datetime1">
              <a:rPr lang="en-GB" smtClean="0"/>
              <a:t>19/06/2024</a:t>
            </a:fld>
            <a:endParaRPr lang="en-GB"/>
          </a:p>
        </p:txBody>
      </p:sp>
      <p:sp>
        <p:nvSpPr>
          <p:cNvPr id="6" name="Footer Placeholder 5">
            <a:extLst>
              <a:ext uri="{FF2B5EF4-FFF2-40B4-BE49-F238E27FC236}">
                <a16:creationId xmlns:a16="http://schemas.microsoft.com/office/drawing/2014/main" id="{2D8FBAA1-20A7-14A2-DD8D-76F5335EF4F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3AC76A9-F94E-FF82-3C3F-7BC35475C275}"/>
              </a:ext>
            </a:extLst>
          </p:cNvPr>
          <p:cNvSpPr>
            <a:spLocks noGrp="1"/>
          </p:cNvSpPr>
          <p:nvPr>
            <p:ph type="sldNum" sz="quarter" idx="12"/>
          </p:nvPr>
        </p:nvSpPr>
        <p:spPr/>
        <p:txBody>
          <a:bodyPr/>
          <a:lstStyle/>
          <a:p>
            <a:fld id="{60195550-A517-4E04-8B41-FC6F009F5905}" type="slidenum">
              <a:rPr lang="en-GB" smtClean="0"/>
              <a:t>‹#›</a:t>
            </a:fld>
            <a:endParaRPr lang="en-GB"/>
          </a:p>
        </p:txBody>
      </p:sp>
    </p:spTree>
    <p:extLst>
      <p:ext uri="{BB962C8B-B14F-4D97-AF65-F5344CB8AC3E}">
        <p14:creationId xmlns:p14="http://schemas.microsoft.com/office/powerpoint/2010/main" val="2321277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E4996-1B0F-C55C-29B9-7997FED22B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D8CBA3B-D80C-2917-1983-632E2FC0EB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B632ED6-F537-8E58-5B96-73A6A4AE42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E40582-42F9-4F16-8E2D-7F446B700430}"/>
              </a:ext>
            </a:extLst>
          </p:cNvPr>
          <p:cNvSpPr>
            <a:spLocks noGrp="1"/>
          </p:cNvSpPr>
          <p:nvPr>
            <p:ph type="dt" sz="half" idx="10"/>
          </p:nvPr>
        </p:nvSpPr>
        <p:spPr/>
        <p:txBody>
          <a:bodyPr/>
          <a:lstStyle/>
          <a:p>
            <a:fld id="{6C1B69A4-827E-4B60-8D49-5DB9B8A106C3}" type="datetime1">
              <a:rPr lang="en-GB" smtClean="0"/>
              <a:t>19/06/2024</a:t>
            </a:fld>
            <a:endParaRPr lang="en-GB"/>
          </a:p>
        </p:txBody>
      </p:sp>
      <p:sp>
        <p:nvSpPr>
          <p:cNvPr id="6" name="Footer Placeholder 5">
            <a:extLst>
              <a:ext uri="{FF2B5EF4-FFF2-40B4-BE49-F238E27FC236}">
                <a16:creationId xmlns:a16="http://schemas.microsoft.com/office/drawing/2014/main" id="{86F8399D-6331-0782-CE10-79C1100CA57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C677655-5169-603A-97D6-C478E4492991}"/>
              </a:ext>
            </a:extLst>
          </p:cNvPr>
          <p:cNvSpPr>
            <a:spLocks noGrp="1"/>
          </p:cNvSpPr>
          <p:nvPr>
            <p:ph type="sldNum" sz="quarter" idx="12"/>
          </p:nvPr>
        </p:nvSpPr>
        <p:spPr/>
        <p:txBody>
          <a:bodyPr/>
          <a:lstStyle/>
          <a:p>
            <a:fld id="{60195550-A517-4E04-8B41-FC6F009F5905}" type="slidenum">
              <a:rPr lang="en-GB" smtClean="0"/>
              <a:t>‹#›</a:t>
            </a:fld>
            <a:endParaRPr lang="en-GB"/>
          </a:p>
        </p:txBody>
      </p:sp>
    </p:spTree>
    <p:extLst>
      <p:ext uri="{BB962C8B-B14F-4D97-AF65-F5344CB8AC3E}">
        <p14:creationId xmlns:p14="http://schemas.microsoft.com/office/powerpoint/2010/main" val="3539584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31A980-CE6F-4B1F-BBBC-24CD5C5935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96F81E1-DD9B-5F8C-F3F6-3A71A61961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FEEBDF9-4CB0-3666-4E5B-A0F40B0D7B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A2A7A5C-445E-4094-B020-1327F18FCD65}" type="datetime1">
              <a:rPr lang="en-GB" smtClean="0"/>
              <a:t>19/06/2024</a:t>
            </a:fld>
            <a:endParaRPr lang="en-GB"/>
          </a:p>
        </p:txBody>
      </p:sp>
      <p:sp>
        <p:nvSpPr>
          <p:cNvPr id="5" name="Footer Placeholder 4">
            <a:extLst>
              <a:ext uri="{FF2B5EF4-FFF2-40B4-BE49-F238E27FC236}">
                <a16:creationId xmlns:a16="http://schemas.microsoft.com/office/drawing/2014/main" id="{A83238D7-8EAF-1DCF-0BB3-CDEB51C211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6FCEF238-7F9A-C447-CBAF-3175581B51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0195550-A517-4E04-8B41-FC6F009F5905}" type="slidenum">
              <a:rPr lang="en-GB" smtClean="0"/>
              <a:t>‹#›</a:t>
            </a:fld>
            <a:endParaRPr lang="en-GB"/>
          </a:p>
        </p:txBody>
      </p:sp>
    </p:spTree>
    <p:extLst>
      <p:ext uri="{BB962C8B-B14F-4D97-AF65-F5344CB8AC3E}">
        <p14:creationId xmlns:p14="http://schemas.microsoft.com/office/powerpoint/2010/main" val="15624211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4E37431-20F0-4DD6-84A9-ED2B64494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AE98B72-66C6-4AB4-AF0D-BA830DE86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07EAFC6-733F-403D-BB4D-05A3A2874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7A36730-4CB0-4F61-AD11-A44C976583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C69C79E1-F916-4929-A4F3-DE763D4BF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67334AB-16BD-4EC7-8C6B-4B5171600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FEE0F61-1636-EA4E-2062-600B6EE224EA}"/>
              </a:ext>
            </a:extLst>
          </p:cNvPr>
          <p:cNvSpPr>
            <a:spLocks noGrp="1"/>
          </p:cNvSpPr>
          <p:nvPr>
            <p:ph type="ctrTitle"/>
          </p:nvPr>
        </p:nvSpPr>
        <p:spPr>
          <a:xfrm>
            <a:off x="660042" y="891652"/>
            <a:ext cx="4412021" cy="3030724"/>
          </a:xfrm>
        </p:spPr>
        <p:txBody>
          <a:bodyPr anchor="b">
            <a:normAutofit/>
          </a:bodyPr>
          <a:lstStyle/>
          <a:p>
            <a:pPr algn="r"/>
            <a:r>
              <a:rPr lang="en-GB" sz="4000" dirty="0">
                <a:solidFill>
                  <a:srgbClr val="FFFFFF"/>
                </a:solidFill>
                <a:latin typeface="Arial" panose="020B0604020202020204" pitchFamily="34" charset="0"/>
                <a:cs typeface="Arial" panose="020B0604020202020204" pitchFamily="34" charset="0"/>
              </a:rPr>
              <a:t>Turners Car Insurance Project: Mission 1</a:t>
            </a:r>
          </a:p>
        </p:txBody>
      </p:sp>
      <p:sp>
        <p:nvSpPr>
          <p:cNvPr id="3" name="Subtitle 2">
            <a:extLst>
              <a:ext uri="{FF2B5EF4-FFF2-40B4-BE49-F238E27FC236}">
                <a16:creationId xmlns:a16="http://schemas.microsoft.com/office/drawing/2014/main" id="{6B85FCE5-C8C0-5BAC-F1FD-96AC6169A7F5}"/>
              </a:ext>
            </a:extLst>
          </p:cNvPr>
          <p:cNvSpPr>
            <a:spLocks noGrp="1"/>
          </p:cNvSpPr>
          <p:nvPr>
            <p:ph type="subTitle" idx="1"/>
          </p:nvPr>
        </p:nvSpPr>
        <p:spPr>
          <a:xfrm>
            <a:off x="945791" y="4745317"/>
            <a:ext cx="4126272" cy="1375145"/>
          </a:xfrm>
        </p:spPr>
        <p:txBody>
          <a:bodyPr>
            <a:normAutofit/>
          </a:bodyPr>
          <a:lstStyle/>
          <a:p>
            <a:pPr algn="r"/>
            <a:r>
              <a:rPr lang="en-GB" dirty="0">
                <a:solidFill>
                  <a:srgbClr val="FFFFFF"/>
                </a:solidFill>
                <a:latin typeface="Arial" panose="020B0604020202020204" pitchFamily="34" charset="0"/>
                <a:cs typeface="Arial" panose="020B0604020202020204" pitchFamily="34" charset="0"/>
              </a:rPr>
              <a:t>Advanced Full Stack Developer</a:t>
            </a:r>
          </a:p>
        </p:txBody>
      </p:sp>
      <p:pic>
        <p:nvPicPr>
          <p:cNvPr id="6" name="Picture 5" descr="A logo of a company&#10;&#10;Description automatically generated">
            <a:extLst>
              <a:ext uri="{FF2B5EF4-FFF2-40B4-BE49-F238E27FC236}">
                <a16:creationId xmlns:a16="http://schemas.microsoft.com/office/drawing/2014/main" id="{A616CD2E-33D5-A7BD-A6DE-F84EB0585C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808404"/>
            <a:ext cx="5608320" cy="3196742"/>
          </a:xfrm>
          <a:prstGeom prst="rect">
            <a:avLst/>
          </a:prstGeom>
        </p:spPr>
      </p:pic>
      <p:sp>
        <p:nvSpPr>
          <p:cNvPr id="4" name="Subtitle 2">
            <a:extLst>
              <a:ext uri="{FF2B5EF4-FFF2-40B4-BE49-F238E27FC236}">
                <a16:creationId xmlns:a16="http://schemas.microsoft.com/office/drawing/2014/main" id="{41E2FFEA-72FD-4673-3731-420661A87F88}"/>
              </a:ext>
            </a:extLst>
          </p:cNvPr>
          <p:cNvSpPr txBox="1">
            <a:spLocks/>
          </p:cNvSpPr>
          <p:nvPr/>
        </p:nvSpPr>
        <p:spPr>
          <a:xfrm>
            <a:off x="6096000" y="4685472"/>
            <a:ext cx="5608320" cy="319674"/>
          </a:xfrm>
          <a:prstGeom prst="rect">
            <a:avLst/>
          </a:prstGeom>
          <a:solidFill>
            <a:srgbClr val="000000">
              <a:alpha val="50000"/>
            </a:srgbClr>
          </a:solidFill>
          <a:ln>
            <a:noFill/>
          </a:ln>
        </p:spPr>
        <p:txBody>
          <a:bodyPr vert="horz" wrap="square"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NZ" sz="1300" dirty="0">
                <a:solidFill>
                  <a:srgbClr val="FFFFFF"/>
                </a:solidFill>
                <a:latin typeface="Arial" panose="020B0604020202020204" pitchFamily="34" charset="0"/>
                <a:cs typeface="Arial" panose="020B0604020202020204" pitchFamily="34" charset="0"/>
              </a:rPr>
              <a:t>J</a:t>
            </a:r>
            <a:r>
              <a:rPr lang="en-GB" sz="1300" dirty="0">
                <a:solidFill>
                  <a:srgbClr val="FFFFFF"/>
                </a:solidFill>
                <a:latin typeface="Arial" panose="020B0604020202020204" pitchFamily="34" charset="0"/>
                <a:cs typeface="Arial" panose="020B0604020202020204" pitchFamily="34" charset="0"/>
              </a:rPr>
              <a:t>avan Cassidy</a:t>
            </a:r>
          </a:p>
        </p:txBody>
      </p:sp>
      <p:sp>
        <p:nvSpPr>
          <p:cNvPr id="7" name="Slide Number Placeholder 6">
            <a:extLst>
              <a:ext uri="{FF2B5EF4-FFF2-40B4-BE49-F238E27FC236}">
                <a16:creationId xmlns:a16="http://schemas.microsoft.com/office/drawing/2014/main" id="{405D1FB1-A42B-A7DA-8BA6-6A063F77E2FE}"/>
              </a:ext>
            </a:extLst>
          </p:cNvPr>
          <p:cNvSpPr>
            <a:spLocks noGrp="1"/>
          </p:cNvSpPr>
          <p:nvPr>
            <p:ph type="sldNum" sz="quarter" idx="12"/>
          </p:nvPr>
        </p:nvSpPr>
        <p:spPr/>
        <p:txBody>
          <a:bodyPr/>
          <a:lstStyle/>
          <a:p>
            <a:fld id="{60195550-A517-4E04-8B41-FC6F009F5905}" type="slidenum">
              <a:rPr lang="en-GB" smtClean="0"/>
              <a:t>1</a:t>
            </a:fld>
            <a:endParaRPr lang="en-GB"/>
          </a:p>
        </p:txBody>
      </p:sp>
    </p:spTree>
    <p:extLst>
      <p:ext uri="{BB962C8B-B14F-4D97-AF65-F5344CB8AC3E}">
        <p14:creationId xmlns:p14="http://schemas.microsoft.com/office/powerpoint/2010/main" val="561113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3D face graphic">
            <a:extLst>
              <a:ext uri="{FF2B5EF4-FFF2-40B4-BE49-F238E27FC236}">
                <a16:creationId xmlns:a16="http://schemas.microsoft.com/office/drawing/2014/main" id="{E2505D17-8D27-51F8-0F5A-C4DC6458D896}"/>
              </a:ext>
            </a:extLst>
          </p:cNvPr>
          <p:cNvPicPr>
            <a:picLocks noChangeAspect="1"/>
          </p:cNvPicPr>
          <p:nvPr/>
        </p:nvPicPr>
        <p:blipFill rotWithShape="1">
          <a:blip r:embed="rId3">
            <a:extLst>
              <a:ext uri="{28A0092B-C50C-407E-A947-70E740481C1C}">
                <a14:useLocalDpi xmlns:a14="http://schemas.microsoft.com/office/drawing/2010/main" val="0"/>
              </a:ext>
            </a:extLst>
          </a:blip>
          <a:srcRect l="5884" r="-1" b="-1"/>
          <a:stretch/>
        </p:blipFill>
        <p:spPr>
          <a:xfrm>
            <a:off x="1" y="10"/>
            <a:ext cx="9669642" cy="6857990"/>
          </a:xfrm>
          <a:prstGeom prst="rect">
            <a:avLst/>
          </a:prstGeom>
        </p:spPr>
      </p:pic>
      <p:sp>
        <p:nvSpPr>
          <p:cNvPr id="21" name="Rectangle 20">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FEE0F61-1636-EA4E-2062-600B6EE224EA}"/>
              </a:ext>
            </a:extLst>
          </p:cNvPr>
          <p:cNvSpPr>
            <a:spLocks noGrp="1"/>
          </p:cNvSpPr>
          <p:nvPr>
            <p:ph type="ctrTitle"/>
          </p:nvPr>
        </p:nvSpPr>
        <p:spPr>
          <a:xfrm>
            <a:off x="7935402" y="743447"/>
            <a:ext cx="3445765" cy="3692028"/>
          </a:xfrm>
          <a:noFill/>
        </p:spPr>
        <p:txBody>
          <a:bodyPr vert="horz" lIns="91440" tIns="45720" rIns="91440" bIns="45720" rtlCol="0" anchor="b">
            <a:normAutofit/>
          </a:bodyPr>
          <a:lstStyle/>
          <a:p>
            <a:pPr algn="l"/>
            <a:r>
              <a:rPr lang="en-US" sz="4000" b="1" dirty="0"/>
              <a:t>Vehicle Recognition Application Demonstration</a:t>
            </a:r>
          </a:p>
        </p:txBody>
      </p:sp>
      <p:sp>
        <p:nvSpPr>
          <p:cNvPr id="5" name="Title 1">
            <a:extLst>
              <a:ext uri="{FF2B5EF4-FFF2-40B4-BE49-F238E27FC236}">
                <a16:creationId xmlns:a16="http://schemas.microsoft.com/office/drawing/2014/main" id="{F37D237F-0475-3E26-B351-2D5443735F84}"/>
              </a:ext>
            </a:extLst>
          </p:cNvPr>
          <p:cNvSpPr txBox="1">
            <a:spLocks/>
          </p:cNvSpPr>
          <p:nvPr/>
        </p:nvSpPr>
        <p:spPr>
          <a:xfrm>
            <a:off x="7935403" y="4629234"/>
            <a:ext cx="3445766" cy="1485319"/>
          </a:xfrm>
          <a:prstGeom prst="rect">
            <a:avLst/>
          </a:prstGeom>
          <a:noFill/>
        </p:spPr>
        <p:txBody>
          <a:bodyPr vert="horz" lIns="91440" tIns="45720" rIns="91440" bIns="45720" rtlCol="0">
            <a:norm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defTabSz="914400">
              <a:lnSpc>
                <a:spcPct val="90000"/>
              </a:lnSpc>
              <a:spcBef>
                <a:spcPts val="1000"/>
              </a:spcBef>
              <a:spcAft>
                <a:spcPts val="600"/>
              </a:spcAft>
            </a:pPr>
            <a:r>
              <a:rPr lang="en-US" sz="2400" b="1" dirty="0">
                <a:solidFill>
                  <a:schemeClr val="tx1"/>
                </a:solidFill>
                <a:latin typeface="+mn-lt"/>
                <a:ea typeface="+mn-ea"/>
                <a:cs typeface="+mn-cs"/>
              </a:rPr>
              <a:t>Using React.jsx and Microsoft Azure</a:t>
            </a:r>
            <a:endParaRPr lang="en-US" sz="2400" dirty="0">
              <a:solidFill>
                <a:schemeClr val="tx1"/>
              </a:solidFill>
              <a:latin typeface="+mn-lt"/>
              <a:ea typeface="+mn-ea"/>
              <a:cs typeface="+mn-cs"/>
            </a:endParaRPr>
          </a:p>
        </p:txBody>
      </p:sp>
      <p:sp>
        <p:nvSpPr>
          <p:cNvPr id="6" name="Slide Number Placeholder 5">
            <a:extLst>
              <a:ext uri="{FF2B5EF4-FFF2-40B4-BE49-F238E27FC236}">
                <a16:creationId xmlns:a16="http://schemas.microsoft.com/office/drawing/2014/main" id="{96692BBA-A346-4BBD-8039-241D0341BE7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60195550-A517-4E04-8B41-FC6F009F5905}" type="slidenum">
              <a:rPr lang="en-US" smtClean="0">
                <a:solidFill>
                  <a:prstClr val="black">
                    <a:tint val="75000"/>
                  </a:prstClr>
                </a:solidFill>
                <a:latin typeface="Calibri" panose="020F0502020204030204"/>
              </a:rPr>
              <a:pPr>
                <a:spcAft>
                  <a:spcPts val="600"/>
                </a:spcAft>
                <a:defRPr/>
              </a:pPr>
              <a:t>10</a:t>
            </a:fld>
            <a:endParaRPr lang="en-US">
              <a:solidFill>
                <a:prstClr val="black">
                  <a:tint val="75000"/>
                </a:prstClr>
              </a:solidFill>
              <a:latin typeface="Calibri" panose="020F0502020204030204"/>
            </a:endParaRPr>
          </a:p>
        </p:txBody>
      </p:sp>
      <p:sp>
        <p:nvSpPr>
          <p:cNvPr id="3" name="Subtitle 2">
            <a:extLst>
              <a:ext uri="{FF2B5EF4-FFF2-40B4-BE49-F238E27FC236}">
                <a16:creationId xmlns:a16="http://schemas.microsoft.com/office/drawing/2014/main" id="{6B85FCE5-C8C0-5BAC-F1FD-96AC6169A7F5}"/>
              </a:ext>
            </a:extLst>
          </p:cNvPr>
          <p:cNvSpPr>
            <a:spLocks/>
          </p:cNvSpPr>
          <p:nvPr/>
        </p:nvSpPr>
        <p:spPr>
          <a:xfrm>
            <a:off x="9264629" y="6098828"/>
            <a:ext cx="2680098" cy="263697"/>
          </a:xfrm>
          <a:prstGeom prst="rect">
            <a:avLst/>
          </a:prstGeom>
        </p:spPr>
        <p:txBody>
          <a:bodyPr>
            <a:normAutofit/>
          </a:bodyPr>
          <a:lstStyle/>
          <a:p>
            <a:pPr defTabSz="521208">
              <a:lnSpc>
                <a:spcPct val="90000"/>
              </a:lnSpc>
              <a:spcAft>
                <a:spcPts val="600"/>
              </a:spcAft>
            </a:pPr>
            <a:r>
              <a:rPr lang="en-GB" sz="1100" kern="1200" dirty="0">
                <a:solidFill>
                  <a:schemeClr val="tx1"/>
                </a:solidFill>
                <a:latin typeface="Arial" panose="020B0604020202020204" pitchFamily="34" charset="0"/>
                <a:ea typeface="+mn-ea"/>
                <a:cs typeface="Arial" panose="020B0604020202020204" pitchFamily="34" charset="0"/>
              </a:rPr>
              <a:t>Advanced Full Stack Developer</a:t>
            </a:r>
            <a:endParaRPr lang="en-GB" sz="110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41E2FFEA-72FD-4673-3731-420661A87F88}"/>
              </a:ext>
            </a:extLst>
          </p:cNvPr>
          <p:cNvSpPr txBox="1">
            <a:spLocks/>
          </p:cNvSpPr>
          <p:nvPr/>
        </p:nvSpPr>
        <p:spPr>
          <a:xfrm>
            <a:off x="873746" y="6120062"/>
            <a:ext cx="1458047" cy="2212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defTabSz="521208">
              <a:spcBef>
                <a:spcPts val="570"/>
              </a:spcBef>
            </a:pPr>
            <a:r>
              <a:rPr lang="en-NZ" sz="1100" kern="1200" dirty="0">
                <a:solidFill>
                  <a:schemeClr val="tx1"/>
                </a:solidFill>
                <a:latin typeface="Arial" panose="020B0604020202020204" pitchFamily="34" charset="0"/>
                <a:ea typeface="+mn-ea"/>
                <a:cs typeface="Arial" panose="020B0604020202020204" pitchFamily="34" charset="0"/>
              </a:rPr>
              <a:t>J</a:t>
            </a:r>
            <a:r>
              <a:rPr lang="en-GB" sz="1100" kern="1200" dirty="0">
                <a:solidFill>
                  <a:schemeClr val="tx1"/>
                </a:solidFill>
                <a:latin typeface="Arial" panose="020B0604020202020204" pitchFamily="34" charset="0"/>
                <a:ea typeface="+mn-ea"/>
                <a:cs typeface="Arial" panose="020B0604020202020204" pitchFamily="34" charset="0"/>
              </a:rPr>
              <a:t>avan Cassidy</a:t>
            </a:r>
            <a:endParaRPr lang="en-GB" sz="11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93982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close up of calculator and stethoscope placed on invoice">
            <a:extLst>
              <a:ext uri="{FF2B5EF4-FFF2-40B4-BE49-F238E27FC236}">
                <a16:creationId xmlns:a16="http://schemas.microsoft.com/office/drawing/2014/main" id="{EFCDE8F5-7979-D589-A993-516ABF714AE4}"/>
              </a:ext>
            </a:extLst>
          </p:cNvPr>
          <p:cNvPicPr>
            <a:picLocks noChangeAspect="1"/>
          </p:cNvPicPr>
          <p:nvPr/>
        </p:nvPicPr>
        <p:blipFill rotWithShape="1">
          <a:blip r:embed="rId3">
            <a:extLst>
              <a:ext uri="{28A0092B-C50C-407E-A947-70E740481C1C}">
                <a14:useLocalDpi xmlns:a14="http://schemas.microsoft.com/office/drawing/2010/main" val="0"/>
              </a:ext>
            </a:extLst>
          </a:blip>
          <a:srcRect r="9409" b="1"/>
          <a:stretch/>
        </p:blipFill>
        <p:spPr>
          <a:xfrm>
            <a:off x="2522356" y="10"/>
            <a:ext cx="9669642" cy="6857990"/>
          </a:xfrm>
          <a:prstGeom prst="rect">
            <a:avLst/>
          </a:prstGeom>
        </p:spPr>
      </p:pic>
      <p:sp>
        <p:nvSpPr>
          <p:cNvPr id="21" name="Rectangle 2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FEE0F61-1636-EA4E-2062-600B6EE224EA}"/>
              </a:ext>
            </a:extLst>
          </p:cNvPr>
          <p:cNvSpPr>
            <a:spLocks noGrp="1"/>
          </p:cNvSpPr>
          <p:nvPr>
            <p:ph type="ctrTitle"/>
          </p:nvPr>
        </p:nvSpPr>
        <p:spPr>
          <a:xfrm>
            <a:off x="838200" y="365125"/>
            <a:ext cx="3822189" cy="1899912"/>
          </a:xfrm>
        </p:spPr>
        <p:txBody>
          <a:bodyPr vert="horz" lIns="91440" tIns="45720" rIns="91440" bIns="45720" rtlCol="0" anchor="ctr">
            <a:normAutofit/>
          </a:bodyPr>
          <a:lstStyle/>
          <a:p>
            <a:pPr algn="l"/>
            <a:r>
              <a:rPr lang="en-US" sz="4000" b="1" dirty="0">
                <a:latin typeface="Arial" panose="020B0604020202020204" pitchFamily="34" charset="0"/>
                <a:cs typeface="Arial" panose="020B0604020202020204" pitchFamily="34" charset="0"/>
              </a:rPr>
              <a:t>Introduction</a:t>
            </a:r>
          </a:p>
        </p:txBody>
      </p:sp>
      <p:sp>
        <p:nvSpPr>
          <p:cNvPr id="5" name="Title 1">
            <a:extLst>
              <a:ext uri="{FF2B5EF4-FFF2-40B4-BE49-F238E27FC236}">
                <a16:creationId xmlns:a16="http://schemas.microsoft.com/office/drawing/2014/main" id="{F37D237F-0475-3E26-B351-2D5443735F84}"/>
              </a:ext>
            </a:extLst>
          </p:cNvPr>
          <p:cNvSpPr txBox="1">
            <a:spLocks/>
          </p:cNvSpPr>
          <p:nvPr/>
        </p:nvSpPr>
        <p:spPr>
          <a:xfrm>
            <a:off x="838200" y="2434201"/>
            <a:ext cx="3822189" cy="3742762"/>
          </a:xfrm>
          <a:prstGeom prst="rect">
            <a:avLst/>
          </a:prstGeom>
        </p:spPr>
        <p:txBody>
          <a:bodyPr vert="horz" lIns="91440" tIns="45720" rIns="91440" bIns="45720" rtlCol="0">
            <a:norm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indent="-228600" algn="l" defTabSz="914400">
              <a:lnSpc>
                <a:spcPct val="90000"/>
              </a:lnSpc>
              <a:spcAft>
                <a:spcPts val="600"/>
              </a:spcAft>
              <a:buFont typeface="Arial" panose="020B0604020202020204" pitchFamily="34" charset="0"/>
              <a:buChar char="•"/>
            </a:pPr>
            <a:r>
              <a:rPr lang="en-US" sz="2000" b="1" dirty="0">
                <a:solidFill>
                  <a:schemeClr val="tx1"/>
                </a:solidFill>
                <a:latin typeface="Arial" panose="020B0604020202020204" pitchFamily="34" charset="0"/>
                <a:ea typeface="+mn-ea"/>
                <a:cs typeface="Arial" panose="020B0604020202020204" pitchFamily="34" charset="0"/>
              </a:rPr>
              <a:t>Project Overview:</a:t>
            </a:r>
          </a:p>
          <a:p>
            <a:pPr indent="-228600" algn="l" defTabSz="914400">
              <a:lnSpc>
                <a:spcPct val="90000"/>
              </a:lnSpc>
              <a:spcAft>
                <a:spcPts val="600"/>
              </a:spcAft>
              <a:buFont typeface="Arial" panose="020B0604020202020204" pitchFamily="34" charset="0"/>
              <a:buChar char="•"/>
            </a:pPr>
            <a:endParaRPr lang="en-US" sz="2000" b="1" dirty="0">
              <a:solidFill>
                <a:schemeClr val="tx1"/>
              </a:solidFill>
              <a:latin typeface="Arial" panose="020B0604020202020204" pitchFamily="34" charset="0"/>
              <a:ea typeface="+mn-ea"/>
              <a:cs typeface="Arial" panose="020B0604020202020204" pitchFamily="34" charset="0"/>
            </a:endParaRPr>
          </a:p>
          <a:p>
            <a:pPr indent="-228600" algn="l" defTabSz="914400">
              <a:lnSpc>
                <a:spcPct val="90000"/>
              </a:lnSpc>
              <a:spcAft>
                <a:spcPts val="600"/>
              </a:spcAft>
              <a:buFont typeface="Arial" panose="020B0604020202020204" pitchFamily="34" charset="0"/>
              <a:buChar char="•"/>
            </a:pPr>
            <a:r>
              <a:rPr lang="en-US" sz="2000" dirty="0">
                <a:solidFill>
                  <a:schemeClr val="tx1"/>
                </a:solidFill>
                <a:latin typeface="Arial" panose="020B0604020202020204" pitchFamily="34" charset="0"/>
                <a:ea typeface="+mn-ea"/>
                <a:cs typeface="Arial" panose="020B0604020202020204" pitchFamily="34" charset="0"/>
              </a:rPr>
              <a:t>New Zealand automotive industry leader Turners Car Auctions is:</a:t>
            </a:r>
          </a:p>
          <a:p>
            <a:pPr indent="-228600" algn="l" defTabSz="914400">
              <a:lnSpc>
                <a:spcPct val="90000"/>
              </a:lnSpc>
              <a:spcAft>
                <a:spcPts val="600"/>
              </a:spcAft>
              <a:buFont typeface="Arial" panose="020B0604020202020204" pitchFamily="34" charset="0"/>
              <a:buChar char="•"/>
            </a:pPr>
            <a:r>
              <a:rPr lang="en-US" sz="2000" dirty="0">
                <a:solidFill>
                  <a:schemeClr val="tx1"/>
                </a:solidFill>
                <a:latin typeface="Arial" panose="020B0604020202020204" pitchFamily="34" charset="0"/>
                <a:ea typeface="+mn-ea"/>
                <a:cs typeface="Arial" panose="020B0604020202020204" pitchFamily="34" charset="0"/>
              </a:rPr>
              <a:t>Redesigning its motor vehicle insurance systems</a:t>
            </a:r>
          </a:p>
          <a:p>
            <a:pPr indent="-228600" algn="l" defTabSz="914400">
              <a:lnSpc>
                <a:spcPct val="90000"/>
              </a:lnSpc>
              <a:spcAft>
                <a:spcPts val="600"/>
              </a:spcAft>
              <a:buFont typeface="Arial" panose="020B0604020202020204" pitchFamily="34" charset="0"/>
              <a:buChar char="•"/>
            </a:pPr>
            <a:r>
              <a:rPr lang="en-US" sz="2000" dirty="0">
                <a:solidFill>
                  <a:schemeClr val="tx1"/>
                </a:solidFill>
                <a:latin typeface="Arial" panose="020B0604020202020204" pitchFamily="34" charset="0"/>
                <a:ea typeface="+mn-ea"/>
                <a:cs typeface="Arial" panose="020B0604020202020204" pitchFamily="34" charset="0"/>
              </a:rPr>
              <a:t>Enhancing the buyer experience through new technologies</a:t>
            </a:r>
          </a:p>
        </p:txBody>
      </p:sp>
      <p:sp>
        <p:nvSpPr>
          <p:cNvPr id="10" name="Slide Number Placeholder 9">
            <a:extLst>
              <a:ext uri="{FF2B5EF4-FFF2-40B4-BE49-F238E27FC236}">
                <a16:creationId xmlns:a16="http://schemas.microsoft.com/office/drawing/2014/main" id="{E30D7A3C-25AD-51A8-7AE4-7E776E0C2DF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60195550-A517-4E04-8B41-FC6F009F5905}" type="slidenum">
              <a:rPr lang="en-US">
                <a:solidFill>
                  <a:srgbClr val="FFFFFF"/>
                </a:solidFill>
                <a:latin typeface="Calibri" panose="020F0502020204030204"/>
              </a:rPr>
              <a:pPr>
                <a:spcAft>
                  <a:spcPts val="600"/>
                </a:spcAft>
                <a:defRPr/>
              </a:pPr>
              <a:t>2</a:t>
            </a:fld>
            <a:endParaRPr lang="en-US">
              <a:solidFill>
                <a:srgbClr val="FFFFFF"/>
              </a:solidFill>
              <a:latin typeface="Calibri" panose="020F0502020204030204"/>
            </a:endParaRPr>
          </a:p>
        </p:txBody>
      </p:sp>
      <p:sp>
        <p:nvSpPr>
          <p:cNvPr id="3" name="Subtitle 2">
            <a:extLst>
              <a:ext uri="{FF2B5EF4-FFF2-40B4-BE49-F238E27FC236}">
                <a16:creationId xmlns:a16="http://schemas.microsoft.com/office/drawing/2014/main" id="{6B85FCE5-C8C0-5BAC-F1FD-96AC6169A7F5}"/>
              </a:ext>
            </a:extLst>
          </p:cNvPr>
          <p:cNvSpPr>
            <a:spLocks/>
          </p:cNvSpPr>
          <p:nvPr/>
        </p:nvSpPr>
        <p:spPr>
          <a:xfrm>
            <a:off x="9264629" y="6098828"/>
            <a:ext cx="2680098" cy="263697"/>
          </a:xfrm>
          <a:prstGeom prst="rect">
            <a:avLst/>
          </a:prstGeom>
        </p:spPr>
        <p:txBody>
          <a:bodyPr>
            <a:normAutofit/>
          </a:bodyPr>
          <a:lstStyle/>
          <a:p>
            <a:pPr defTabSz="521208">
              <a:lnSpc>
                <a:spcPct val="90000"/>
              </a:lnSpc>
              <a:spcAft>
                <a:spcPts val="600"/>
              </a:spcAft>
            </a:pPr>
            <a:r>
              <a:rPr lang="en-GB" sz="1100" kern="1200" dirty="0">
                <a:solidFill>
                  <a:schemeClr val="tx1"/>
                </a:solidFill>
                <a:latin typeface="Arial" panose="020B0604020202020204" pitchFamily="34" charset="0"/>
                <a:ea typeface="+mn-ea"/>
                <a:cs typeface="Arial" panose="020B0604020202020204" pitchFamily="34" charset="0"/>
              </a:rPr>
              <a:t>Advanced Full Stack Developer</a:t>
            </a:r>
            <a:endParaRPr lang="en-GB" sz="110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41E2FFEA-72FD-4673-3731-420661A87F88}"/>
              </a:ext>
            </a:extLst>
          </p:cNvPr>
          <p:cNvSpPr txBox="1">
            <a:spLocks/>
          </p:cNvSpPr>
          <p:nvPr/>
        </p:nvSpPr>
        <p:spPr>
          <a:xfrm>
            <a:off x="862366" y="6248399"/>
            <a:ext cx="1458047" cy="2212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defTabSz="521208">
              <a:spcBef>
                <a:spcPts val="570"/>
              </a:spcBef>
            </a:pPr>
            <a:r>
              <a:rPr lang="en-NZ" sz="1100" kern="1200" dirty="0">
                <a:solidFill>
                  <a:schemeClr val="tx1"/>
                </a:solidFill>
                <a:latin typeface="Arial" panose="020B0604020202020204" pitchFamily="34" charset="0"/>
                <a:ea typeface="+mn-ea"/>
                <a:cs typeface="Arial" panose="020B0604020202020204" pitchFamily="34" charset="0"/>
              </a:rPr>
              <a:t>J</a:t>
            </a:r>
            <a:r>
              <a:rPr lang="en-GB" sz="1100" kern="1200" dirty="0">
                <a:solidFill>
                  <a:schemeClr val="tx1"/>
                </a:solidFill>
                <a:latin typeface="Arial" panose="020B0604020202020204" pitchFamily="34" charset="0"/>
                <a:ea typeface="+mn-ea"/>
                <a:cs typeface="Arial" panose="020B0604020202020204" pitchFamily="34" charset="0"/>
              </a:rPr>
              <a:t>avan Cassidy</a:t>
            </a:r>
            <a:endParaRPr lang="en-GB" sz="11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97466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4E4D846-3AFC-4F86-8C35-24B0542A26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One orange paper boat leading a group of white paper boats">
            <a:extLst>
              <a:ext uri="{FF2B5EF4-FFF2-40B4-BE49-F238E27FC236}">
                <a16:creationId xmlns:a16="http://schemas.microsoft.com/office/drawing/2014/main" id="{D10B8836-FC93-DF24-0709-BC3B0ED8F177}"/>
              </a:ext>
            </a:extLst>
          </p:cNvPr>
          <p:cNvPicPr>
            <a:picLocks noChangeAspect="1"/>
          </p:cNvPicPr>
          <p:nvPr/>
        </p:nvPicPr>
        <p:blipFill rotWithShape="1">
          <a:blip r:embed="rId3">
            <a:extLst>
              <a:ext uri="{28A0092B-C50C-407E-A947-70E740481C1C}">
                <a14:useLocalDpi xmlns:a14="http://schemas.microsoft.com/office/drawing/2010/main" val="0"/>
              </a:ext>
            </a:extLst>
          </a:blip>
          <a:srcRect l="12610" r="10688" b="9091"/>
          <a:stretch/>
        </p:blipFill>
        <p:spPr>
          <a:xfrm>
            <a:off x="20" y="10"/>
            <a:ext cx="8668492" cy="6857990"/>
          </a:xfrm>
          <a:prstGeom prst="rect">
            <a:avLst/>
          </a:prstGeom>
        </p:spPr>
      </p:pic>
      <p:sp>
        <p:nvSpPr>
          <p:cNvPr id="21" name="Rectangle 20">
            <a:extLst>
              <a:ext uri="{FF2B5EF4-FFF2-40B4-BE49-F238E27FC236}">
                <a16:creationId xmlns:a16="http://schemas.microsoft.com/office/drawing/2014/main" id="{284781B9-12CB-45C3-907A-9ED93FF72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bg1"/>
              </a:gs>
              <a:gs pos="35000">
                <a:schemeClr val="bg1">
                  <a:alpha val="76000"/>
                </a:schemeClr>
              </a:gs>
              <a:gs pos="19000">
                <a:schemeClr val="bg1">
                  <a:alpha val="40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FEE0F61-1636-EA4E-2062-600B6EE224EA}"/>
              </a:ext>
            </a:extLst>
          </p:cNvPr>
          <p:cNvSpPr>
            <a:spLocks noGrp="1"/>
          </p:cNvSpPr>
          <p:nvPr>
            <p:ph type="ctrTitle"/>
          </p:nvPr>
        </p:nvSpPr>
        <p:spPr>
          <a:xfrm>
            <a:off x="8370470" y="1161288"/>
            <a:ext cx="3438144" cy="1124712"/>
          </a:xfrm>
        </p:spPr>
        <p:txBody>
          <a:bodyPr vert="horz" lIns="91440" tIns="45720" rIns="91440" bIns="45720" rtlCol="0" anchor="b">
            <a:normAutofit/>
          </a:bodyPr>
          <a:lstStyle/>
          <a:p>
            <a:pPr algn="l"/>
            <a:r>
              <a:rPr lang="en-US" sz="2800" b="1" dirty="0">
                <a:latin typeface="Arial" panose="020B0604020202020204" pitchFamily="34" charset="0"/>
                <a:cs typeface="Arial" panose="020B0604020202020204" pitchFamily="34" charset="0"/>
              </a:rPr>
              <a:t>Introduction</a:t>
            </a:r>
          </a:p>
        </p:txBody>
      </p:sp>
      <p:sp>
        <p:nvSpPr>
          <p:cNvPr id="23" name="Rectangle 2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5" name="Rectangle 2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itle 1">
            <a:extLst>
              <a:ext uri="{FF2B5EF4-FFF2-40B4-BE49-F238E27FC236}">
                <a16:creationId xmlns:a16="http://schemas.microsoft.com/office/drawing/2014/main" id="{F37D237F-0475-3E26-B351-2D5443735F84}"/>
              </a:ext>
            </a:extLst>
          </p:cNvPr>
          <p:cNvSpPr txBox="1">
            <a:spLocks/>
          </p:cNvSpPr>
          <p:nvPr/>
        </p:nvSpPr>
        <p:spPr>
          <a:xfrm>
            <a:off x="8370470" y="2718054"/>
            <a:ext cx="3438906" cy="3296412"/>
          </a:xfrm>
          <a:prstGeom prst="rect">
            <a:avLst/>
          </a:prstGeom>
        </p:spPr>
        <p:txBody>
          <a:bodyPr vert="horz" lIns="91440" tIns="45720" rIns="91440" bIns="45720" rtlCol="0" anchor="t">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indent="-228600" algn="l" defTabSz="914400">
              <a:lnSpc>
                <a:spcPct val="90000"/>
              </a:lnSpc>
              <a:spcAft>
                <a:spcPts val="600"/>
              </a:spcAft>
              <a:buFont typeface="Arial" panose="020B0604020202020204" pitchFamily="34" charset="0"/>
              <a:buChar char="•"/>
            </a:pPr>
            <a:r>
              <a:rPr lang="en-US" sz="1600" b="1" dirty="0">
                <a:solidFill>
                  <a:schemeClr val="tx1"/>
                </a:solidFill>
                <a:latin typeface="Arial" panose="020B0604020202020204" pitchFamily="34" charset="0"/>
                <a:ea typeface="+mn-ea"/>
                <a:cs typeface="Arial" panose="020B0604020202020204" pitchFamily="34" charset="0"/>
              </a:rPr>
              <a:t>Mission Statement:</a:t>
            </a:r>
          </a:p>
          <a:p>
            <a:pPr algn="l" defTabSz="914400">
              <a:lnSpc>
                <a:spcPct val="90000"/>
              </a:lnSpc>
              <a:spcAft>
                <a:spcPts val="600"/>
              </a:spcAft>
            </a:pPr>
            <a:r>
              <a:rPr lang="en-US" sz="1600" b="1" dirty="0">
                <a:solidFill>
                  <a:schemeClr val="tx1"/>
                </a:solidFill>
                <a:latin typeface="Arial" panose="020B0604020202020204" pitchFamily="34" charset="0"/>
                <a:ea typeface="+mn-ea"/>
                <a:cs typeface="Arial" panose="020B0604020202020204" pitchFamily="34" charset="0"/>
              </a:rPr>
              <a:t> </a:t>
            </a:r>
          </a:p>
          <a:p>
            <a:pPr marL="342900" indent="-228600" algn="l" defTabSz="914400">
              <a:lnSpc>
                <a:spcPct val="90000"/>
              </a:lnSpc>
              <a:spcAft>
                <a:spcPts val="600"/>
              </a:spcAft>
              <a:buFont typeface="Arial" panose="020B0604020202020204" pitchFamily="34" charset="0"/>
              <a:buChar char="•"/>
            </a:pPr>
            <a:r>
              <a:rPr lang="en-US" sz="1600" dirty="0">
                <a:solidFill>
                  <a:schemeClr val="tx1"/>
                </a:solidFill>
                <a:latin typeface="Arial" panose="020B0604020202020204" pitchFamily="34" charset="0"/>
                <a:ea typeface="+mn-ea"/>
                <a:cs typeface="Arial" panose="020B0604020202020204" pitchFamily="34" charset="0"/>
              </a:rPr>
              <a:t>As an Advanced Full-Stack Developer, I will:</a:t>
            </a:r>
          </a:p>
          <a:p>
            <a:pPr marL="342900" indent="-228600" algn="l" defTabSz="914400">
              <a:lnSpc>
                <a:spcPct val="90000"/>
              </a:lnSpc>
              <a:spcAft>
                <a:spcPts val="600"/>
              </a:spcAft>
              <a:buFont typeface="Arial" panose="020B0604020202020204" pitchFamily="34" charset="0"/>
              <a:buChar char="•"/>
            </a:pPr>
            <a:r>
              <a:rPr lang="en-US" sz="1600" dirty="0">
                <a:solidFill>
                  <a:schemeClr val="tx1"/>
                </a:solidFill>
                <a:latin typeface="Arial" panose="020B0604020202020204" pitchFamily="34" charset="0"/>
                <a:ea typeface="+mn-ea"/>
                <a:cs typeface="Arial" panose="020B0604020202020204" pitchFamily="34" charset="0"/>
              </a:rPr>
              <a:t>Understand the project context</a:t>
            </a:r>
          </a:p>
          <a:p>
            <a:pPr marL="342900" indent="-228600" algn="l" defTabSz="914400">
              <a:lnSpc>
                <a:spcPct val="90000"/>
              </a:lnSpc>
              <a:spcAft>
                <a:spcPts val="600"/>
              </a:spcAft>
              <a:buFont typeface="Arial" panose="020B0604020202020204" pitchFamily="34" charset="0"/>
              <a:buChar char="•"/>
            </a:pPr>
            <a:r>
              <a:rPr lang="en-US" sz="1600" dirty="0">
                <a:solidFill>
                  <a:schemeClr val="tx1"/>
                </a:solidFill>
                <a:latin typeface="Arial" panose="020B0604020202020204" pitchFamily="34" charset="0"/>
                <a:ea typeface="+mn-ea"/>
                <a:cs typeface="Arial" panose="020B0604020202020204" pitchFamily="34" charset="0"/>
              </a:rPr>
              <a:t>Identify key stakeholders</a:t>
            </a:r>
          </a:p>
          <a:p>
            <a:pPr marL="342900" indent="-228600" algn="l" defTabSz="914400">
              <a:lnSpc>
                <a:spcPct val="90000"/>
              </a:lnSpc>
              <a:spcAft>
                <a:spcPts val="600"/>
              </a:spcAft>
              <a:buFont typeface="Arial" panose="020B0604020202020204" pitchFamily="34" charset="0"/>
              <a:buChar char="•"/>
            </a:pPr>
            <a:r>
              <a:rPr lang="en-US" sz="1600" dirty="0">
                <a:solidFill>
                  <a:schemeClr val="tx1"/>
                </a:solidFill>
                <a:latin typeface="Arial" panose="020B0604020202020204" pitchFamily="34" charset="0"/>
                <a:ea typeface="+mn-ea"/>
                <a:cs typeface="Arial" panose="020B0604020202020204" pitchFamily="34" charset="0"/>
              </a:rPr>
              <a:t>Apply professional skills</a:t>
            </a:r>
          </a:p>
          <a:p>
            <a:pPr marL="342900" indent="-228600" algn="l" defTabSz="914400">
              <a:lnSpc>
                <a:spcPct val="90000"/>
              </a:lnSpc>
              <a:spcAft>
                <a:spcPts val="600"/>
              </a:spcAft>
              <a:buFont typeface="Arial" panose="020B0604020202020204" pitchFamily="34" charset="0"/>
              <a:buChar char="•"/>
            </a:pPr>
            <a:r>
              <a:rPr lang="en-US" sz="1600" dirty="0">
                <a:solidFill>
                  <a:schemeClr val="tx1"/>
                </a:solidFill>
                <a:latin typeface="Arial" panose="020B0604020202020204" pitchFamily="34" charset="0"/>
                <a:ea typeface="+mn-ea"/>
                <a:cs typeface="Arial" panose="020B0604020202020204" pitchFamily="34" charset="0"/>
              </a:rPr>
              <a:t>Use task management tools</a:t>
            </a:r>
          </a:p>
          <a:p>
            <a:pPr marL="342900" indent="-228600" algn="l" defTabSz="914400">
              <a:lnSpc>
                <a:spcPct val="90000"/>
              </a:lnSpc>
              <a:spcAft>
                <a:spcPts val="600"/>
              </a:spcAft>
              <a:buFont typeface="Arial" panose="020B0604020202020204" pitchFamily="34" charset="0"/>
              <a:buChar char="•"/>
            </a:pPr>
            <a:r>
              <a:rPr lang="en-US" sz="1600" dirty="0">
                <a:solidFill>
                  <a:schemeClr val="tx1"/>
                </a:solidFill>
                <a:latin typeface="Arial" panose="020B0604020202020204" pitchFamily="34" charset="0"/>
                <a:ea typeface="+mn-ea"/>
                <a:cs typeface="Arial" panose="020B0604020202020204" pitchFamily="34" charset="0"/>
              </a:rPr>
              <a:t>Prototype an AI solution for car-type recognition</a:t>
            </a:r>
          </a:p>
          <a:p>
            <a:pPr marL="342900" indent="-228600" algn="l" defTabSz="914400">
              <a:lnSpc>
                <a:spcPct val="90000"/>
              </a:lnSpc>
              <a:spcAft>
                <a:spcPts val="600"/>
              </a:spcAft>
              <a:buFont typeface="Arial" panose="020B0604020202020204" pitchFamily="34" charset="0"/>
              <a:buChar char="•"/>
            </a:pPr>
            <a:r>
              <a:rPr lang="en-US" sz="1600" dirty="0">
                <a:solidFill>
                  <a:schemeClr val="tx1"/>
                </a:solidFill>
                <a:latin typeface="Arial" panose="020B0604020202020204" pitchFamily="34" charset="0"/>
                <a:ea typeface="+mn-ea"/>
                <a:cs typeface="Arial" panose="020B0604020202020204" pitchFamily="34" charset="0"/>
              </a:rPr>
              <a:t>Present the work and submit the completed tasks</a:t>
            </a:r>
          </a:p>
        </p:txBody>
      </p:sp>
      <p:sp>
        <p:nvSpPr>
          <p:cNvPr id="8" name="Slide Number Placeholder 7">
            <a:extLst>
              <a:ext uri="{FF2B5EF4-FFF2-40B4-BE49-F238E27FC236}">
                <a16:creationId xmlns:a16="http://schemas.microsoft.com/office/drawing/2014/main" id="{58F3A828-730D-807A-607A-D1ACA0F7213F}"/>
              </a:ext>
            </a:extLst>
          </p:cNvPr>
          <p:cNvSpPr>
            <a:spLocks noGrp="1"/>
          </p:cNvSpPr>
          <p:nvPr>
            <p:ph type="sldNum" sz="quarter" idx="12"/>
          </p:nvPr>
        </p:nvSpPr>
        <p:spPr>
          <a:xfrm>
            <a:off x="9077706" y="6356350"/>
            <a:ext cx="2743200" cy="365125"/>
          </a:xfrm>
        </p:spPr>
        <p:txBody>
          <a:bodyPr vert="horz" lIns="91440" tIns="45720" rIns="91440" bIns="45720" rtlCol="0" anchor="ctr">
            <a:normAutofit/>
          </a:bodyPr>
          <a:lstStyle/>
          <a:p>
            <a:pPr>
              <a:spcAft>
                <a:spcPts val="600"/>
              </a:spcAft>
              <a:defRPr/>
            </a:pPr>
            <a:fld id="{60195550-A517-4E04-8B41-FC6F009F5905}" type="slidenum">
              <a:rPr lang="en-US">
                <a:solidFill>
                  <a:schemeClr val="tx1">
                    <a:lumMod val="50000"/>
                    <a:lumOff val="50000"/>
                  </a:schemeClr>
                </a:solidFill>
                <a:latin typeface="Calibri" panose="020F0502020204030204"/>
              </a:rPr>
              <a:pPr>
                <a:spcAft>
                  <a:spcPts val="600"/>
                </a:spcAft>
                <a:defRPr/>
              </a:pPr>
              <a:t>3</a:t>
            </a:fld>
            <a:endParaRPr lang="en-US">
              <a:solidFill>
                <a:schemeClr val="tx1">
                  <a:lumMod val="50000"/>
                  <a:lumOff val="50000"/>
                </a:schemeClr>
              </a:solidFill>
              <a:latin typeface="Calibri" panose="020F0502020204030204"/>
            </a:endParaRPr>
          </a:p>
        </p:txBody>
      </p:sp>
      <p:sp>
        <p:nvSpPr>
          <p:cNvPr id="3" name="Subtitle 2">
            <a:extLst>
              <a:ext uri="{FF2B5EF4-FFF2-40B4-BE49-F238E27FC236}">
                <a16:creationId xmlns:a16="http://schemas.microsoft.com/office/drawing/2014/main" id="{6B85FCE5-C8C0-5BAC-F1FD-96AC6169A7F5}"/>
              </a:ext>
            </a:extLst>
          </p:cNvPr>
          <p:cNvSpPr>
            <a:spLocks/>
          </p:cNvSpPr>
          <p:nvPr/>
        </p:nvSpPr>
        <p:spPr>
          <a:xfrm>
            <a:off x="9264629" y="6098828"/>
            <a:ext cx="2680098" cy="263697"/>
          </a:xfrm>
          <a:prstGeom prst="rect">
            <a:avLst/>
          </a:prstGeom>
        </p:spPr>
        <p:txBody>
          <a:bodyPr>
            <a:normAutofit/>
          </a:bodyPr>
          <a:lstStyle/>
          <a:p>
            <a:pPr defTabSz="521208">
              <a:lnSpc>
                <a:spcPct val="90000"/>
              </a:lnSpc>
              <a:spcAft>
                <a:spcPts val="600"/>
              </a:spcAft>
            </a:pPr>
            <a:r>
              <a:rPr lang="en-GB" sz="1100" kern="1200" dirty="0">
                <a:solidFill>
                  <a:schemeClr val="tx1"/>
                </a:solidFill>
                <a:latin typeface="Arial" panose="020B0604020202020204" pitchFamily="34" charset="0"/>
                <a:ea typeface="+mn-ea"/>
                <a:cs typeface="Arial" panose="020B0604020202020204" pitchFamily="34" charset="0"/>
              </a:rPr>
              <a:t>Advanced Full Stack Developer</a:t>
            </a:r>
            <a:endParaRPr lang="en-GB" sz="110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41E2FFEA-72FD-4673-3731-420661A87F88}"/>
              </a:ext>
            </a:extLst>
          </p:cNvPr>
          <p:cNvSpPr txBox="1">
            <a:spLocks/>
          </p:cNvSpPr>
          <p:nvPr/>
        </p:nvSpPr>
        <p:spPr>
          <a:xfrm>
            <a:off x="862366" y="6248399"/>
            <a:ext cx="1458047" cy="2212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defTabSz="521208">
              <a:spcBef>
                <a:spcPts val="570"/>
              </a:spcBef>
            </a:pPr>
            <a:r>
              <a:rPr lang="en-NZ" sz="1100" kern="1200" dirty="0">
                <a:solidFill>
                  <a:schemeClr val="tx1"/>
                </a:solidFill>
                <a:latin typeface="Arial" panose="020B0604020202020204" pitchFamily="34" charset="0"/>
                <a:ea typeface="+mn-ea"/>
                <a:cs typeface="Arial" panose="020B0604020202020204" pitchFamily="34" charset="0"/>
              </a:rPr>
              <a:t>J</a:t>
            </a:r>
            <a:r>
              <a:rPr lang="en-GB" sz="1100" kern="1200" dirty="0">
                <a:solidFill>
                  <a:schemeClr val="tx1"/>
                </a:solidFill>
                <a:latin typeface="Arial" panose="020B0604020202020204" pitchFamily="34" charset="0"/>
                <a:ea typeface="+mn-ea"/>
                <a:cs typeface="Arial" panose="020B0604020202020204" pitchFamily="34" charset="0"/>
              </a:rPr>
              <a:t>avan Cassidy</a:t>
            </a:r>
            <a:endParaRPr lang="en-GB" sz="11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591729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FEE0F61-1636-EA4E-2062-600B6EE224EA}"/>
              </a:ext>
            </a:extLst>
          </p:cNvPr>
          <p:cNvSpPr>
            <a:spLocks noGrp="1"/>
          </p:cNvSpPr>
          <p:nvPr>
            <p:ph type="ctrTitle"/>
          </p:nvPr>
        </p:nvSpPr>
        <p:spPr>
          <a:xfrm>
            <a:off x="838200" y="609600"/>
            <a:ext cx="3739341" cy="1330839"/>
          </a:xfrm>
        </p:spPr>
        <p:txBody>
          <a:bodyPr vert="horz" lIns="91440" tIns="45720" rIns="91440" bIns="45720" rtlCol="0" anchor="ctr">
            <a:normAutofit/>
          </a:bodyPr>
          <a:lstStyle/>
          <a:p>
            <a:pPr algn="l"/>
            <a:r>
              <a:rPr lang="en-US" sz="4400" b="1" kern="1200" dirty="0">
                <a:solidFill>
                  <a:schemeClr val="tx1"/>
                </a:solidFill>
                <a:latin typeface="Arial" panose="020B0604020202020204" pitchFamily="34" charset="0"/>
                <a:cs typeface="Arial" panose="020B0604020202020204" pitchFamily="34" charset="0"/>
              </a:rPr>
              <a:t>Identify Stakeholders</a:t>
            </a:r>
          </a:p>
        </p:txBody>
      </p:sp>
      <p:sp>
        <p:nvSpPr>
          <p:cNvPr id="5" name="Title 1">
            <a:extLst>
              <a:ext uri="{FF2B5EF4-FFF2-40B4-BE49-F238E27FC236}">
                <a16:creationId xmlns:a16="http://schemas.microsoft.com/office/drawing/2014/main" id="{F37D237F-0475-3E26-B351-2D5443735F84}"/>
              </a:ext>
            </a:extLst>
          </p:cNvPr>
          <p:cNvSpPr txBox="1">
            <a:spLocks/>
          </p:cNvSpPr>
          <p:nvPr/>
        </p:nvSpPr>
        <p:spPr>
          <a:xfrm>
            <a:off x="862366" y="2194102"/>
            <a:ext cx="3611311" cy="3908586"/>
          </a:xfrm>
          <a:prstGeom prst="rect">
            <a:avLst/>
          </a:prstGeom>
        </p:spPr>
        <p:txBody>
          <a:bodyPr vert="horz" lIns="91440" tIns="45720" rIns="91440" bIns="45720" rtlCol="0">
            <a:norm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defTabSz="914400">
              <a:lnSpc>
                <a:spcPct val="90000"/>
              </a:lnSpc>
              <a:spcAft>
                <a:spcPts val="600"/>
              </a:spcAft>
            </a:pPr>
            <a:r>
              <a:rPr lang="en-US" sz="2000" b="1" dirty="0">
                <a:solidFill>
                  <a:schemeClr val="tx1"/>
                </a:solidFill>
                <a:latin typeface="Arial" panose="020B0604020202020204" pitchFamily="34" charset="0"/>
                <a:ea typeface="+mn-ea"/>
                <a:cs typeface="Arial" panose="020B0604020202020204" pitchFamily="34" charset="0"/>
              </a:rPr>
              <a:t>Project Brief Summary:</a:t>
            </a:r>
          </a:p>
          <a:p>
            <a:pPr marL="342900" indent="-342900" algn="l" defTabSz="914400">
              <a:lnSpc>
                <a:spcPct val="90000"/>
              </a:lnSpc>
              <a:spcAft>
                <a:spcPts val="600"/>
              </a:spcAft>
              <a:buFont typeface="Arial" panose="020B0604020202020204" pitchFamily="34" charset="0"/>
              <a:buChar char="•"/>
            </a:pPr>
            <a:r>
              <a:rPr lang="en-US" sz="2000" b="1" dirty="0">
                <a:solidFill>
                  <a:schemeClr val="tx1"/>
                </a:solidFill>
                <a:latin typeface="Arial" panose="020B0604020202020204" pitchFamily="34" charset="0"/>
                <a:ea typeface="+mn-ea"/>
                <a:cs typeface="Arial" panose="020B0604020202020204" pitchFamily="34" charset="0"/>
              </a:rPr>
              <a:t> </a:t>
            </a:r>
            <a:r>
              <a:rPr lang="en-US" sz="2000" dirty="0">
                <a:solidFill>
                  <a:schemeClr val="tx1"/>
                </a:solidFill>
                <a:latin typeface="Arial" panose="020B0604020202020204" pitchFamily="34" charset="0"/>
                <a:ea typeface="+mn-ea"/>
                <a:cs typeface="Arial" panose="020B0604020202020204" pitchFamily="34" charset="0"/>
              </a:rPr>
              <a:t>New Zealand automotive industry leader Turners Car Auctions is redesigning its motor vehicle insurance systems to enhance the buyer experience through new technologies.</a:t>
            </a:r>
          </a:p>
        </p:txBody>
      </p:sp>
      <p:sp>
        <p:nvSpPr>
          <p:cNvPr id="3" name="Subtitle 2">
            <a:extLst>
              <a:ext uri="{FF2B5EF4-FFF2-40B4-BE49-F238E27FC236}">
                <a16:creationId xmlns:a16="http://schemas.microsoft.com/office/drawing/2014/main" id="{6B85FCE5-C8C0-5BAC-F1FD-96AC6169A7F5}"/>
              </a:ext>
            </a:extLst>
          </p:cNvPr>
          <p:cNvSpPr>
            <a:spLocks/>
          </p:cNvSpPr>
          <p:nvPr/>
        </p:nvSpPr>
        <p:spPr>
          <a:xfrm>
            <a:off x="9264629" y="6098828"/>
            <a:ext cx="2680098" cy="263697"/>
          </a:xfrm>
          <a:prstGeom prst="rect">
            <a:avLst/>
          </a:prstGeom>
        </p:spPr>
        <p:txBody>
          <a:bodyPr>
            <a:normAutofit/>
          </a:bodyPr>
          <a:lstStyle/>
          <a:p>
            <a:pPr defTabSz="521208">
              <a:lnSpc>
                <a:spcPct val="90000"/>
              </a:lnSpc>
              <a:spcAft>
                <a:spcPts val="600"/>
              </a:spcAft>
            </a:pPr>
            <a:r>
              <a:rPr lang="en-GB" sz="1100" kern="1200" dirty="0">
                <a:solidFill>
                  <a:schemeClr val="tx1"/>
                </a:solidFill>
                <a:latin typeface="Arial" panose="020B0604020202020204" pitchFamily="34" charset="0"/>
                <a:ea typeface="+mn-ea"/>
                <a:cs typeface="Arial" panose="020B0604020202020204" pitchFamily="34" charset="0"/>
              </a:rPr>
              <a:t>Advanced Full Stack Developer</a:t>
            </a:r>
            <a:endParaRPr lang="en-GB" sz="110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41E2FFEA-72FD-4673-3731-420661A87F88}"/>
              </a:ext>
            </a:extLst>
          </p:cNvPr>
          <p:cNvSpPr txBox="1">
            <a:spLocks/>
          </p:cNvSpPr>
          <p:nvPr/>
        </p:nvSpPr>
        <p:spPr>
          <a:xfrm>
            <a:off x="862366" y="6120062"/>
            <a:ext cx="1458047" cy="2212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defTabSz="521208">
              <a:spcBef>
                <a:spcPts val="570"/>
              </a:spcBef>
            </a:pPr>
            <a:r>
              <a:rPr lang="en-NZ" sz="1100" kern="1200" dirty="0">
                <a:solidFill>
                  <a:schemeClr val="tx1"/>
                </a:solidFill>
                <a:latin typeface="Arial" panose="020B0604020202020204" pitchFamily="34" charset="0"/>
                <a:ea typeface="+mn-ea"/>
                <a:cs typeface="Arial" panose="020B0604020202020204" pitchFamily="34" charset="0"/>
              </a:rPr>
              <a:t>J</a:t>
            </a:r>
            <a:r>
              <a:rPr lang="en-GB" sz="1100" kern="1200" dirty="0">
                <a:solidFill>
                  <a:schemeClr val="tx1"/>
                </a:solidFill>
                <a:latin typeface="Arial" panose="020B0604020202020204" pitchFamily="34" charset="0"/>
                <a:ea typeface="+mn-ea"/>
                <a:cs typeface="Arial" panose="020B0604020202020204" pitchFamily="34" charset="0"/>
              </a:rPr>
              <a:t>avan Cassidy</a:t>
            </a:r>
            <a:endParaRPr lang="en-GB" sz="1100" dirty="0">
              <a:latin typeface="Arial" panose="020B0604020202020204" pitchFamily="34" charset="0"/>
              <a:cs typeface="Arial" panose="020B0604020202020204" pitchFamily="34" charset="0"/>
            </a:endParaRPr>
          </a:p>
        </p:txBody>
      </p:sp>
      <p:sp>
        <p:nvSpPr>
          <p:cNvPr id="6" name="Slide Number Placeholder 5">
            <a:extLst>
              <a:ext uri="{FF2B5EF4-FFF2-40B4-BE49-F238E27FC236}">
                <a16:creationId xmlns:a16="http://schemas.microsoft.com/office/drawing/2014/main" id="{96692BBA-A346-4BBD-8039-241D0341BE79}"/>
              </a:ext>
            </a:extLst>
          </p:cNvPr>
          <p:cNvSpPr>
            <a:spLocks noGrp="1"/>
          </p:cNvSpPr>
          <p:nvPr>
            <p:ph type="sldNum" sz="quarter" idx="12"/>
          </p:nvPr>
        </p:nvSpPr>
        <p:spPr/>
        <p:txBody>
          <a:bodyPr/>
          <a:lstStyle/>
          <a:p>
            <a:fld id="{60195550-A517-4E04-8B41-FC6F009F5905}" type="slidenum">
              <a:rPr lang="en-GB" smtClean="0"/>
              <a:t>4</a:t>
            </a:fld>
            <a:endParaRPr lang="en-GB"/>
          </a:p>
        </p:txBody>
      </p:sp>
      <p:graphicFrame>
        <p:nvGraphicFramePr>
          <p:cNvPr id="16" name="Title 1">
            <a:extLst>
              <a:ext uri="{FF2B5EF4-FFF2-40B4-BE49-F238E27FC236}">
                <a16:creationId xmlns:a16="http://schemas.microsoft.com/office/drawing/2014/main" id="{3D52CF5C-F191-D87D-4ADE-58659DF1C8FA}"/>
              </a:ext>
            </a:extLst>
          </p:cNvPr>
          <p:cNvGraphicFramePr/>
          <p:nvPr/>
        </p:nvGraphicFramePr>
        <p:xfrm>
          <a:off x="6081162" y="930567"/>
          <a:ext cx="5233634" cy="49968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1977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FEE0F61-1636-EA4E-2062-600B6EE224EA}"/>
              </a:ext>
            </a:extLst>
          </p:cNvPr>
          <p:cNvSpPr>
            <a:spLocks noGrp="1"/>
          </p:cNvSpPr>
          <p:nvPr>
            <p:ph type="ctrTitle"/>
          </p:nvPr>
        </p:nvSpPr>
        <p:spPr>
          <a:xfrm>
            <a:off x="862366" y="388374"/>
            <a:ext cx="4205748" cy="1552065"/>
          </a:xfrm>
        </p:spPr>
        <p:txBody>
          <a:bodyPr vert="horz" lIns="91440" tIns="45720" rIns="91440" bIns="45720" rtlCol="0" anchor="ctr">
            <a:normAutofit fontScale="90000"/>
          </a:bodyPr>
          <a:lstStyle/>
          <a:p>
            <a:pPr algn="l"/>
            <a:r>
              <a:rPr lang="en-US" sz="4400" b="1" kern="1200" dirty="0">
                <a:solidFill>
                  <a:schemeClr val="tx1"/>
                </a:solidFill>
                <a:latin typeface="Arial" panose="020B0604020202020204" pitchFamily="34" charset="0"/>
                <a:cs typeface="Arial" panose="020B0604020202020204" pitchFamily="34" charset="0"/>
              </a:rPr>
              <a:t>Understand the Context of a Project</a:t>
            </a:r>
          </a:p>
        </p:txBody>
      </p:sp>
      <p:sp>
        <p:nvSpPr>
          <p:cNvPr id="5" name="Title 1">
            <a:extLst>
              <a:ext uri="{FF2B5EF4-FFF2-40B4-BE49-F238E27FC236}">
                <a16:creationId xmlns:a16="http://schemas.microsoft.com/office/drawing/2014/main" id="{F37D237F-0475-3E26-B351-2D5443735F84}"/>
              </a:ext>
            </a:extLst>
          </p:cNvPr>
          <p:cNvSpPr txBox="1">
            <a:spLocks/>
          </p:cNvSpPr>
          <p:nvPr/>
        </p:nvSpPr>
        <p:spPr>
          <a:xfrm>
            <a:off x="862366" y="2194102"/>
            <a:ext cx="4791072" cy="1797795"/>
          </a:xfrm>
          <a:prstGeom prst="rect">
            <a:avLst/>
          </a:prstGeom>
        </p:spPr>
        <p:txBody>
          <a:bodyPr vert="horz" lIns="91440" tIns="45720" rIns="91440" bIns="45720" rtlCol="0">
            <a:normAutofit fontScale="92500" lnSpcReduction="10000"/>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indent="-228600" algn="l" defTabSz="914400">
              <a:lnSpc>
                <a:spcPct val="90000"/>
              </a:lnSpc>
              <a:spcAft>
                <a:spcPts val="600"/>
              </a:spcAft>
              <a:buFont typeface="Arial" panose="020B0604020202020204" pitchFamily="34" charset="0"/>
              <a:buChar char="•"/>
            </a:pPr>
            <a:r>
              <a:rPr lang="en-US" sz="2000" b="1" dirty="0">
                <a:solidFill>
                  <a:schemeClr val="tx1"/>
                </a:solidFill>
                <a:latin typeface="Arial" panose="020B0604020202020204" pitchFamily="34" charset="0"/>
                <a:ea typeface="+mn-ea"/>
                <a:cs typeface="Arial" panose="020B0604020202020204" pitchFamily="34" charset="0"/>
              </a:rPr>
              <a:t>Introduction: </a:t>
            </a:r>
            <a:r>
              <a:rPr lang="en-US" sz="2000" dirty="0">
                <a:solidFill>
                  <a:schemeClr val="tx1"/>
                </a:solidFill>
                <a:latin typeface="Arial" panose="020B0604020202020204" pitchFamily="34" charset="0"/>
                <a:ea typeface="+mn-ea"/>
                <a:cs typeface="Arial" panose="020B0604020202020204" pitchFamily="34" charset="0"/>
              </a:rPr>
              <a:t>When starting a project, it is crucial to have a solid understanding of certain key aspects to ensure effective contribution and alignment with the project goals. </a:t>
            </a:r>
          </a:p>
          <a:p>
            <a:pPr indent="-228600" algn="l" defTabSz="914400">
              <a:lnSpc>
                <a:spcPct val="90000"/>
              </a:lnSpc>
              <a:spcAft>
                <a:spcPts val="600"/>
              </a:spcAft>
              <a:buFont typeface="Arial" panose="020B0604020202020204" pitchFamily="34" charset="0"/>
              <a:buChar char="•"/>
            </a:pPr>
            <a:r>
              <a:rPr lang="en-US" sz="2000" dirty="0">
                <a:solidFill>
                  <a:schemeClr val="tx1"/>
                </a:solidFill>
                <a:latin typeface="Arial" panose="020B0604020202020204" pitchFamily="34" charset="0"/>
                <a:ea typeface="+mn-ea"/>
                <a:cs typeface="Arial" panose="020B0604020202020204" pitchFamily="34" charset="0"/>
              </a:rPr>
              <a:t>Here are five of the most important things to know before starting:</a:t>
            </a:r>
          </a:p>
        </p:txBody>
      </p:sp>
      <p:sp>
        <p:nvSpPr>
          <p:cNvPr id="3" name="Subtitle 2">
            <a:extLst>
              <a:ext uri="{FF2B5EF4-FFF2-40B4-BE49-F238E27FC236}">
                <a16:creationId xmlns:a16="http://schemas.microsoft.com/office/drawing/2014/main" id="{6B85FCE5-C8C0-5BAC-F1FD-96AC6169A7F5}"/>
              </a:ext>
            </a:extLst>
          </p:cNvPr>
          <p:cNvSpPr>
            <a:spLocks/>
          </p:cNvSpPr>
          <p:nvPr/>
        </p:nvSpPr>
        <p:spPr>
          <a:xfrm>
            <a:off x="9264629" y="6098828"/>
            <a:ext cx="2680098" cy="263697"/>
          </a:xfrm>
          <a:prstGeom prst="rect">
            <a:avLst/>
          </a:prstGeom>
        </p:spPr>
        <p:txBody>
          <a:bodyPr>
            <a:normAutofit/>
          </a:bodyPr>
          <a:lstStyle/>
          <a:p>
            <a:pPr defTabSz="521208">
              <a:lnSpc>
                <a:spcPct val="90000"/>
              </a:lnSpc>
              <a:spcAft>
                <a:spcPts val="600"/>
              </a:spcAft>
            </a:pPr>
            <a:r>
              <a:rPr lang="en-GB" sz="1100" kern="1200" dirty="0">
                <a:solidFill>
                  <a:schemeClr val="tx1"/>
                </a:solidFill>
                <a:latin typeface="Arial" panose="020B0604020202020204" pitchFamily="34" charset="0"/>
                <a:ea typeface="+mn-ea"/>
                <a:cs typeface="Arial" panose="020B0604020202020204" pitchFamily="34" charset="0"/>
              </a:rPr>
              <a:t>Advanced Full Stack Developer</a:t>
            </a:r>
            <a:endParaRPr lang="en-GB" sz="110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41E2FFEA-72FD-4673-3731-420661A87F88}"/>
              </a:ext>
            </a:extLst>
          </p:cNvPr>
          <p:cNvSpPr txBox="1">
            <a:spLocks/>
          </p:cNvSpPr>
          <p:nvPr/>
        </p:nvSpPr>
        <p:spPr>
          <a:xfrm>
            <a:off x="873746" y="6120062"/>
            <a:ext cx="1458047" cy="2212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defTabSz="521208">
              <a:spcBef>
                <a:spcPts val="570"/>
              </a:spcBef>
            </a:pPr>
            <a:r>
              <a:rPr lang="en-NZ" sz="1100" kern="1200" dirty="0">
                <a:solidFill>
                  <a:schemeClr val="tx1"/>
                </a:solidFill>
                <a:latin typeface="Arial" panose="020B0604020202020204" pitchFamily="34" charset="0"/>
                <a:ea typeface="+mn-ea"/>
                <a:cs typeface="Arial" panose="020B0604020202020204" pitchFamily="34" charset="0"/>
              </a:rPr>
              <a:t>J</a:t>
            </a:r>
            <a:r>
              <a:rPr lang="en-GB" sz="1100" kern="1200" dirty="0">
                <a:solidFill>
                  <a:schemeClr val="tx1"/>
                </a:solidFill>
                <a:latin typeface="Arial" panose="020B0604020202020204" pitchFamily="34" charset="0"/>
                <a:ea typeface="+mn-ea"/>
                <a:cs typeface="Arial" panose="020B0604020202020204" pitchFamily="34" charset="0"/>
              </a:rPr>
              <a:t>avan Cassidy</a:t>
            </a:r>
            <a:endParaRPr lang="en-GB" sz="1100" dirty="0">
              <a:latin typeface="Arial" panose="020B0604020202020204" pitchFamily="34" charset="0"/>
              <a:cs typeface="Arial" panose="020B0604020202020204" pitchFamily="34" charset="0"/>
            </a:endParaRPr>
          </a:p>
        </p:txBody>
      </p:sp>
      <p:sp>
        <p:nvSpPr>
          <p:cNvPr id="6" name="Slide Number Placeholder 5">
            <a:extLst>
              <a:ext uri="{FF2B5EF4-FFF2-40B4-BE49-F238E27FC236}">
                <a16:creationId xmlns:a16="http://schemas.microsoft.com/office/drawing/2014/main" id="{96692BBA-A346-4BBD-8039-241D0341BE79}"/>
              </a:ext>
            </a:extLst>
          </p:cNvPr>
          <p:cNvSpPr>
            <a:spLocks noGrp="1"/>
          </p:cNvSpPr>
          <p:nvPr>
            <p:ph type="sldNum" sz="quarter" idx="12"/>
          </p:nvPr>
        </p:nvSpPr>
        <p:spPr/>
        <p:txBody>
          <a:bodyPr/>
          <a:lstStyle/>
          <a:p>
            <a:fld id="{60195550-A517-4E04-8B41-FC6F009F5905}" type="slidenum">
              <a:rPr lang="en-GB" smtClean="0"/>
              <a:t>5</a:t>
            </a:fld>
            <a:endParaRPr lang="en-GB"/>
          </a:p>
        </p:txBody>
      </p:sp>
      <p:sp>
        <p:nvSpPr>
          <p:cNvPr id="8" name="Title 1">
            <a:extLst>
              <a:ext uri="{FF2B5EF4-FFF2-40B4-BE49-F238E27FC236}">
                <a16:creationId xmlns:a16="http://schemas.microsoft.com/office/drawing/2014/main" id="{E80A7D45-6FCB-E14A-AA86-716C23A8ECE4}"/>
              </a:ext>
            </a:extLst>
          </p:cNvPr>
          <p:cNvSpPr txBox="1">
            <a:spLocks/>
          </p:cNvSpPr>
          <p:nvPr/>
        </p:nvSpPr>
        <p:spPr>
          <a:xfrm>
            <a:off x="873746" y="4120686"/>
            <a:ext cx="4791072" cy="1870586"/>
          </a:xfrm>
          <a:prstGeom prst="rect">
            <a:avLst/>
          </a:prstGeom>
        </p:spPr>
        <p:txBody>
          <a:bodyPr vert="horz" lIns="91440" tIns="45720" rIns="91440" bIns="45720" rtlCol="0">
            <a:norm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0" indent="-457200" algn="l" defTabSz="914400">
              <a:lnSpc>
                <a:spcPct val="90000"/>
              </a:lnSpc>
              <a:spcAft>
                <a:spcPts val="600"/>
              </a:spcAft>
              <a:buAutoNum type="arabicPeriod"/>
            </a:pPr>
            <a:r>
              <a:rPr lang="en-US" sz="2000" b="1" dirty="0">
                <a:solidFill>
                  <a:schemeClr val="tx1"/>
                </a:solidFill>
                <a:latin typeface="Arial" panose="020B0604020202020204" pitchFamily="34" charset="0"/>
                <a:ea typeface="+mn-ea"/>
                <a:cs typeface="Arial" panose="020B0604020202020204" pitchFamily="34" charset="0"/>
              </a:rPr>
              <a:t>Project Goals and Objectives</a:t>
            </a:r>
          </a:p>
          <a:p>
            <a:pPr marL="457200" indent="-457200" algn="l" defTabSz="914400">
              <a:lnSpc>
                <a:spcPct val="90000"/>
              </a:lnSpc>
              <a:spcAft>
                <a:spcPts val="600"/>
              </a:spcAft>
              <a:buFontTx/>
              <a:buAutoNum type="arabicPeriod"/>
            </a:pPr>
            <a:r>
              <a:rPr lang="en-US" sz="2000" b="1" dirty="0">
                <a:solidFill>
                  <a:schemeClr val="tx1"/>
                </a:solidFill>
                <a:latin typeface="Arial" panose="020B0604020202020204" pitchFamily="34" charset="0"/>
                <a:ea typeface="+mn-ea"/>
                <a:cs typeface="Arial" panose="020B0604020202020204" pitchFamily="34" charset="0"/>
              </a:rPr>
              <a:t>Roles and Responsibilities</a:t>
            </a:r>
          </a:p>
          <a:p>
            <a:pPr marL="457200" indent="-457200" algn="l" defTabSz="914400">
              <a:lnSpc>
                <a:spcPct val="90000"/>
              </a:lnSpc>
              <a:spcAft>
                <a:spcPts val="600"/>
              </a:spcAft>
              <a:buFontTx/>
              <a:buAutoNum type="arabicPeriod"/>
            </a:pPr>
            <a:r>
              <a:rPr lang="en-US" sz="2000" b="1" dirty="0">
                <a:solidFill>
                  <a:schemeClr val="tx1"/>
                </a:solidFill>
                <a:latin typeface="Arial" panose="020B0604020202020204" pitchFamily="34" charset="0"/>
                <a:ea typeface="+mn-ea"/>
                <a:cs typeface="Arial" panose="020B0604020202020204" pitchFamily="34" charset="0"/>
              </a:rPr>
              <a:t>Timeline and Deadlines</a:t>
            </a:r>
          </a:p>
          <a:p>
            <a:pPr marL="457200" indent="-457200" algn="l" defTabSz="914400">
              <a:lnSpc>
                <a:spcPct val="90000"/>
              </a:lnSpc>
              <a:spcAft>
                <a:spcPts val="600"/>
              </a:spcAft>
              <a:buFontTx/>
              <a:buAutoNum type="arabicPeriod"/>
            </a:pPr>
            <a:r>
              <a:rPr lang="en-US" sz="2000" b="1" dirty="0">
                <a:solidFill>
                  <a:schemeClr val="tx1"/>
                </a:solidFill>
                <a:latin typeface="Arial" panose="020B0604020202020204" pitchFamily="34" charset="0"/>
                <a:ea typeface="+mn-ea"/>
                <a:cs typeface="Arial" panose="020B0604020202020204" pitchFamily="34" charset="0"/>
              </a:rPr>
              <a:t>Available Resources</a:t>
            </a:r>
          </a:p>
          <a:p>
            <a:pPr marL="457200" indent="-457200" algn="l" defTabSz="914400">
              <a:lnSpc>
                <a:spcPct val="90000"/>
              </a:lnSpc>
              <a:spcAft>
                <a:spcPts val="600"/>
              </a:spcAft>
              <a:buFontTx/>
              <a:buAutoNum type="arabicPeriod"/>
            </a:pPr>
            <a:r>
              <a:rPr lang="en-US" sz="2000" b="1" dirty="0">
                <a:solidFill>
                  <a:schemeClr val="tx1"/>
                </a:solidFill>
                <a:latin typeface="Arial" panose="020B0604020202020204" pitchFamily="34" charset="0"/>
                <a:ea typeface="+mn-ea"/>
                <a:cs typeface="Arial" panose="020B0604020202020204" pitchFamily="34" charset="0"/>
              </a:rPr>
              <a:t>Potential Risks and Challenges</a:t>
            </a:r>
          </a:p>
          <a:p>
            <a:pPr marL="457200" indent="-457200" algn="l" defTabSz="914400">
              <a:lnSpc>
                <a:spcPct val="90000"/>
              </a:lnSpc>
              <a:spcAft>
                <a:spcPts val="600"/>
              </a:spcAft>
              <a:buAutoNum type="arabicPeriod"/>
            </a:pPr>
            <a:endParaRPr lang="en-US" sz="2000" b="1" dirty="0">
              <a:solidFill>
                <a:schemeClr val="tx1"/>
              </a:solidFill>
              <a:latin typeface="Arial" panose="020B0604020202020204" pitchFamily="34" charset="0"/>
              <a:ea typeface="+mn-ea"/>
              <a:cs typeface="Arial" panose="020B0604020202020204" pitchFamily="34" charset="0"/>
            </a:endParaRPr>
          </a:p>
          <a:p>
            <a:pPr algn="l" defTabSz="914400">
              <a:lnSpc>
                <a:spcPct val="90000"/>
              </a:lnSpc>
              <a:spcAft>
                <a:spcPts val="600"/>
              </a:spcAft>
            </a:pPr>
            <a:endParaRPr lang="en-US" sz="2000" dirty="0">
              <a:solidFill>
                <a:schemeClr val="tx1"/>
              </a:solidFill>
              <a:latin typeface="Arial" panose="020B0604020202020204" pitchFamily="34" charset="0"/>
              <a:ea typeface="+mn-ea"/>
              <a:cs typeface="Arial" panose="020B0604020202020204" pitchFamily="34" charset="0"/>
            </a:endParaRPr>
          </a:p>
        </p:txBody>
      </p:sp>
      <p:pic>
        <p:nvPicPr>
          <p:cNvPr id="11" name="Picture 10" descr="Graphs on a display with reflection of office">
            <a:extLst>
              <a:ext uri="{FF2B5EF4-FFF2-40B4-BE49-F238E27FC236}">
                <a16:creationId xmlns:a16="http://schemas.microsoft.com/office/drawing/2014/main" id="{4E8247A3-F49E-8346-062F-CD4313B03F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0934" y="1567014"/>
            <a:ext cx="5587320" cy="3723971"/>
          </a:xfrm>
          <a:prstGeom prst="rect">
            <a:avLst/>
          </a:prstGeom>
        </p:spPr>
      </p:pic>
    </p:spTree>
    <p:extLst>
      <p:ext uri="{BB962C8B-B14F-4D97-AF65-F5344CB8AC3E}">
        <p14:creationId xmlns:p14="http://schemas.microsoft.com/office/powerpoint/2010/main" val="1192816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FEE0F61-1636-EA4E-2062-600B6EE224EA}"/>
              </a:ext>
            </a:extLst>
          </p:cNvPr>
          <p:cNvSpPr>
            <a:spLocks noGrp="1"/>
          </p:cNvSpPr>
          <p:nvPr>
            <p:ph type="ctrTitle"/>
          </p:nvPr>
        </p:nvSpPr>
        <p:spPr>
          <a:xfrm>
            <a:off x="838200" y="423874"/>
            <a:ext cx="4205748" cy="1701499"/>
          </a:xfrm>
        </p:spPr>
        <p:txBody>
          <a:bodyPr vert="horz" lIns="91440" tIns="45720" rIns="91440" bIns="45720" rtlCol="0" anchor="ctr">
            <a:normAutofit fontScale="90000"/>
          </a:bodyPr>
          <a:lstStyle/>
          <a:p>
            <a:pPr algn="l"/>
            <a:r>
              <a:rPr lang="en-US" sz="4400" b="1" kern="1200" dirty="0">
                <a:solidFill>
                  <a:schemeClr val="tx1"/>
                </a:solidFill>
                <a:latin typeface="Arial" panose="020B0604020202020204" pitchFamily="34" charset="0"/>
                <a:cs typeface="Arial" panose="020B0604020202020204" pitchFamily="34" charset="0"/>
              </a:rPr>
              <a:t>Familiarise with tools for Task Management</a:t>
            </a:r>
          </a:p>
        </p:txBody>
      </p:sp>
      <p:sp>
        <p:nvSpPr>
          <p:cNvPr id="5" name="Title 1">
            <a:extLst>
              <a:ext uri="{FF2B5EF4-FFF2-40B4-BE49-F238E27FC236}">
                <a16:creationId xmlns:a16="http://schemas.microsoft.com/office/drawing/2014/main" id="{F37D237F-0475-3E26-B351-2D5443735F84}"/>
              </a:ext>
            </a:extLst>
          </p:cNvPr>
          <p:cNvSpPr txBox="1">
            <a:spLocks/>
          </p:cNvSpPr>
          <p:nvPr/>
        </p:nvSpPr>
        <p:spPr>
          <a:xfrm>
            <a:off x="838200" y="2549246"/>
            <a:ext cx="4791072" cy="3479111"/>
          </a:xfrm>
          <a:prstGeom prst="rect">
            <a:avLst/>
          </a:prstGeom>
        </p:spPr>
        <p:txBody>
          <a:bodyPr vert="horz" lIns="91440" tIns="45720" rIns="91440" bIns="45720" rtlCol="0">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defTabSz="914400">
              <a:lnSpc>
                <a:spcPct val="90000"/>
              </a:lnSpc>
              <a:spcAft>
                <a:spcPts val="600"/>
              </a:spcAft>
            </a:pPr>
            <a:r>
              <a:rPr lang="en-US" sz="1900" b="1" dirty="0">
                <a:solidFill>
                  <a:schemeClr val="tx1"/>
                </a:solidFill>
                <a:latin typeface="Arial" panose="020B0604020202020204" pitchFamily="34" charset="0"/>
                <a:ea typeface="+mn-ea"/>
                <a:cs typeface="Arial" panose="020B0604020202020204" pitchFamily="34" charset="0"/>
              </a:rPr>
              <a:t>Introduction: </a:t>
            </a:r>
            <a:r>
              <a:rPr lang="en-US" sz="1900" dirty="0">
                <a:solidFill>
                  <a:schemeClr val="tx1"/>
                </a:solidFill>
                <a:latin typeface="Arial" panose="020B0604020202020204" pitchFamily="34" charset="0"/>
                <a:ea typeface="+mn-ea"/>
                <a:cs typeface="Arial" panose="020B0604020202020204" pitchFamily="34" charset="0"/>
              </a:rPr>
              <a:t>Task management tools like Jira are super helpful for staying on top of tasks and projects. They give you a structured way to organize, prioritize, and track progress, so nothing slips through the cracks. Jira has awesome features for working with your team, streamlining workflows, and making sure everything gets done on time and done well. It's a great way to boost productivity and manage your time effectively.</a:t>
            </a:r>
          </a:p>
        </p:txBody>
      </p:sp>
      <p:sp>
        <p:nvSpPr>
          <p:cNvPr id="3" name="Subtitle 2">
            <a:extLst>
              <a:ext uri="{FF2B5EF4-FFF2-40B4-BE49-F238E27FC236}">
                <a16:creationId xmlns:a16="http://schemas.microsoft.com/office/drawing/2014/main" id="{6B85FCE5-C8C0-5BAC-F1FD-96AC6169A7F5}"/>
              </a:ext>
            </a:extLst>
          </p:cNvPr>
          <p:cNvSpPr>
            <a:spLocks/>
          </p:cNvSpPr>
          <p:nvPr/>
        </p:nvSpPr>
        <p:spPr>
          <a:xfrm>
            <a:off x="9264629" y="6098828"/>
            <a:ext cx="2680098" cy="263697"/>
          </a:xfrm>
          <a:prstGeom prst="rect">
            <a:avLst/>
          </a:prstGeom>
        </p:spPr>
        <p:txBody>
          <a:bodyPr>
            <a:normAutofit/>
          </a:bodyPr>
          <a:lstStyle/>
          <a:p>
            <a:pPr defTabSz="521208">
              <a:lnSpc>
                <a:spcPct val="90000"/>
              </a:lnSpc>
              <a:spcAft>
                <a:spcPts val="600"/>
              </a:spcAft>
            </a:pPr>
            <a:r>
              <a:rPr lang="en-GB" sz="1100" kern="1200" dirty="0">
                <a:solidFill>
                  <a:schemeClr val="tx1"/>
                </a:solidFill>
                <a:latin typeface="Arial" panose="020B0604020202020204" pitchFamily="34" charset="0"/>
                <a:ea typeface="+mn-ea"/>
                <a:cs typeface="Arial" panose="020B0604020202020204" pitchFamily="34" charset="0"/>
              </a:rPr>
              <a:t>Advanced Full Stack Developer</a:t>
            </a:r>
            <a:endParaRPr lang="en-GB" sz="110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41E2FFEA-72FD-4673-3731-420661A87F88}"/>
              </a:ext>
            </a:extLst>
          </p:cNvPr>
          <p:cNvSpPr txBox="1">
            <a:spLocks/>
          </p:cNvSpPr>
          <p:nvPr/>
        </p:nvSpPr>
        <p:spPr>
          <a:xfrm>
            <a:off x="873746" y="6120062"/>
            <a:ext cx="1458047" cy="2212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defTabSz="521208">
              <a:spcBef>
                <a:spcPts val="570"/>
              </a:spcBef>
            </a:pPr>
            <a:r>
              <a:rPr lang="en-NZ" sz="1100" kern="1200" dirty="0">
                <a:solidFill>
                  <a:schemeClr val="tx1"/>
                </a:solidFill>
                <a:latin typeface="Arial" panose="020B0604020202020204" pitchFamily="34" charset="0"/>
                <a:ea typeface="+mn-ea"/>
                <a:cs typeface="Arial" panose="020B0604020202020204" pitchFamily="34" charset="0"/>
              </a:rPr>
              <a:t>J</a:t>
            </a:r>
            <a:r>
              <a:rPr lang="en-GB" sz="1100" kern="1200" dirty="0">
                <a:solidFill>
                  <a:schemeClr val="tx1"/>
                </a:solidFill>
                <a:latin typeface="Arial" panose="020B0604020202020204" pitchFamily="34" charset="0"/>
                <a:ea typeface="+mn-ea"/>
                <a:cs typeface="Arial" panose="020B0604020202020204" pitchFamily="34" charset="0"/>
              </a:rPr>
              <a:t>avan Cassidy</a:t>
            </a:r>
            <a:endParaRPr lang="en-GB" sz="1100" dirty="0">
              <a:latin typeface="Arial" panose="020B0604020202020204" pitchFamily="34" charset="0"/>
              <a:cs typeface="Arial" panose="020B0604020202020204" pitchFamily="34" charset="0"/>
            </a:endParaRPr>
          </a:p>
        </p:txBody>
      </p:sp>
      <p:sp>
        <p:nvSpPr>
          <p:cNvPr id="6" name="Slide Number Placeholder 5">
            <a:extLst>
              <a:ext uri="{FF2B5EF4-FFF2-40B4-BE49-F238E27FC236}">
                <a16:creationId xmlns:a16="http://schemas.microsoft.com/office/drawing/2014/main" id="{96692BBA-A346-4BBD-8039-241D0341BE79}"/>
              </a:ext>
            </a:extLst>
          </p:cNvPr>
          <p:cNvSpPr>
            <a:spLocks noGrp="1"/>
          </p:cNvSpPr>
          <p:nvPr>
            <p:ph type="sldNum" sz="quarter" idx="12"/>
          </p:nvPr>
        </p:nvSpPr>
        <p:spPr/>
        <p:txBody>
          <a:bodyPr/>
          <a:lstStyle/>
          <a:p>
            <a:fld id="{60195550-A517-4E04-8B41-FC6F009F5905}" type="slidenum">
              <a:rPr lang="en-GB" smtClean="0"/>
              <a:t>6</a:t>
            </a:fld>
            <a:endParaRPr lang="en-GB"/>
          </a:p>
        </p:txBody>
      </p:sp>
      <p:pic>
        <p:nvPicPr>
          <p:cNvPr id="9" name="Picture 8" descr="A computer screen shot of a chat window&#10;&#10;Description automatically generated">
            <a:extLst>
              <a:ext uri="{FF2B5EF4-FFF2-40B4-BE49-F238E27FC236}">
                <a16:creationId xmlns:a16="http://schemas.microsoft.com/office/drawing/2014/main" id="{460ABB2D-DBC2-5A1F-371E-F850D7C3E2F8}"/>
              </a:ext>
            </a:extLst>
          </p:cNvPr>
          <p:cNvPicPr>
            <a:picLocks noChangeAspect="1"/>
          </p:cNvPicPr>
          <p:nvPr/>
        </p:nvPicPr>
        <p:blipFill rotWithShape="1">
          <a:blip r:embed="rId3">
            <a:extLst>
              <a:ext uri="{28A0092B-C50C-407E-A947-70E740481C1C}">
                <a14:useLocalDpi xmlns:a14="http://schemas.microsoft.com/office/drawing/2010/main" val="0"/>
              </a:ext>
            </a:extLst>
          </a:blip>
          <a:srcRect t="12638" r="3572" b="6209"/>
          <a:stretch/>
        </p:blipFill>
        <p:spPr>
          <a:xfrm>
            <a:off x="5641038" y="354120"/>
            <a:ext cx="5712762" cy="2704363"/>
          </a:xfrm>
          <a:prstGeom prst="rect">
            <a:avLst/>
          </a:prstGeom>
        </p:spPr>
      </p:pic>
      <p:pic>
        <p:nvPicPr>
          <p:cNvPr id="13" name="Picture 12">
            <a:extLst>
              <a:ext uri="{FF2B5EF4-FFF2-40B4-BE49-F238E27FC236}">
                <a16:creationId xmlns:a16="http://schemas.microsoft.com/office/drawing/2014/main" id="{DD30ECA7-070F-8787-FAF0-836B0EA70E8C}"/>
              </a:ext>
            </a:extLst>
          </p:cNvPr>
          <p:cNvPicPr>
            <a:picLocks noChangeAspect="1"/>
          </p:cNvPicPr>
          <p:nvPr/>
        </p:nvPicPr>
        <p:blipFill rotWithShape="1">
          <a:blip r:embed="rId4"/>
          <a:srcRect l="645" t="1256"/>
          <a:stretch/>
        </p:blipFill>
        <p:spPr>
          <a:xfrm>
            <a:off x="5641038" y="3316005"/>
            <a:ext cx="5712762" cy="2712352"/>
          </a:xfrm>
          <a:prstGeom prst="rect">
            <a:avLst/>
          </a:prstGeom>
        </p:spPr>
      </p:pic>
    </p:spTree>
    <p:extLst>
      <p:ext uri="{BB962C8B-B14F-4D97-AF65-F5344CB8AC3E}">
        <p14:creationId xmlns:p14="http://schemas.microsoft.com/office/powerpoint/2010/main" val="21490918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0382182-42BA-C1B0-EF07-6D761E2BCAAD}"/>
              </a:ext>
            </a:extLst>
          </p:cNvPr>
          <p:cNvPicPr>
            <a:picLocks noChangeAspect="1"/>
          </p:cNvPicPr>
          <p:nvPr/>
        </p:nvPicPr>
        <p:blipFill rotWithShape="1">
          <a:blip r:embed="rId3">
            <a:extLst>
              <a:ext uri="{28A0092B-C50C-407E-A947-70E740481C1C}">
                <a14:useLocalDpi xmlns:a14="http://schemas.microsoft.com/office/drawing/2010/main" val="0"/>
              </a:ext>
            </a:extLst>
          </a:blip>
          <a:srcRect l="5887" r="14804" b="3"/>
          <a:stretch/>
        </p:blipFill>
        <p:spPr>
          <a:xfrm>
            <a:off x="1" y="10"/>
            <a:ext cx="9669642" cy="6857990"/>
          </a:xfrm>
          <a:prstGeom prst="rect">
            <a:avLst/>
          </a:prstGeom>
        </p:spPr>
      </p:pic>
      <p:sp>
        <p:nvSpPr>
          <p:cNvPr id="28" name="Rectangle 27">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FEE0F61-1636-EA4E-2062-600B6EE224EA}"/>
              </a:ext>
            </a:extLst>
          </p:cNvPr>
          <p:cNvSpPr>
            <a:spLocks noGrp="1"/>
          </p:cNvSpPr>
          <p:nvPr>
            <p:ph type="ctrTitle"/>
          </p:nvPr>
        </p:nvSpPr>
        <p:spPr>
          <a:xfrm>
            <a:off x="7935402" y="743447"/>
            <a:ext cx="3445765" cy="3692028"/>
          </a:xfrm>
          <a:noFill/>
        </p:spPr>
        <p:txBody>
          <a:bodyPr vert="horz" lIns="91440" tIns="45720" rIns="91440" bIns="45720" rtlCol="0" anchor="b">
            <a:normAutofit/>
          </a:bodyPr>
          <a:lstStyle/>
          <a:p>
            <a:pPr algn="l"/>
            <a:r>
              <a:rPr lang="en-US" sz="4000" b="1"/>
              <a:t>Vehicle Recognition Application Demonstration</a:t>
            </a:r>
          </a:p>
        </p:txBody>
      </p:sp>
      <p:sp>
        <p:nvSpPr>
          <p:cNvPr id="5" name="Title 1">
            <a:extLst>
              <a:ext uri="{FF2B5EF4-FFF2-40B4-BE49-F238E27FC236}">
                <a16:creationId xmlns:a16="http://schemas.microsoft.com/office/drawing/2014/main" id="{F37D237F-0475-3E26-B351-2D5443735F84}"/>
              </a:ext>
            </a:extLst>
          </p:cNvPr>
          <p:cNvSpPr txBox="1">
            <a:spLocks/>
          </p:cNvSpPr>
          <p:nvPr/>
        </p:nvSpPr>
        <p:spPr>
          <a:xfrm>
            <a:off x="7935403" y="4629234"/>
            <a:ext cx="3445766" cy="1485319"/>
          </a:xfrm>
          <a:prstGeom prst="rect">
            <a:avLst/>
          </a:prstGeom>
          <a:noFill/>
        </p:spPr>
        <p:txBody>
          <a:bodyPr vert="horz" lIns="91440" tIns="45720" rIns="91440" bIns="45720" rtlCol="0">
            <a:norm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defTabSz="914400">
              <a:lnSpc>
                <a:spcPct val="90000"/>
              </a:lnSpc>
              <a:spcBef>
                <a:spcPts val="1000"/>
              </a:spcBef>
              <a:spcAft>
                <a:spcPts val="600"/>
              </a:spcAft>
            </a:pPr>
            <a:r>
              <a:rPr lang="en-US" sz="2400" b="1" dirty="0">
                <a:solidFill>
                  <a:schemeClr val="tx1"/>
                </a:solidFill>
                <a:latin typeface="+mn-lt"/>
                <a:ea typeface="+mn-ea"/>
                <a:cs typeface="+mn-cs"/>
              </a:rPr>
              <a:t>Using React.jsx and Microsoft Azure</a:t>
            </a:r>
            <a:endParaRPr lang="en-US" sz="2400" dirty="0">
              <a:solidFill>
                <a:schemeClr val="tx1"/>
              </a:solidFill>
              <a:latin typeface="+mn-lt"/>
              <a:ea typeface="+mn-ea"/>
              <a:cs typeface="+mn-cs"/>
            </a:endParaRPr>
          </a:p>
        </p:txBody>
      </p:sp>
      <p:sp>
        <p:nvSpPr>
          <p:cNvPr id="6" name="Slide Number Placeholder 5">
            <a:extLst>
              <a:ext uri="{FF2B5EF4-FFF2-40B4-BE49-F238E27FC236}">
                <a16:creationId xmlns:a16="http://schemas.microsoft.com/office/drawing/2014/main" id="{96692BBA-A346-4BBD-8039-241D0341BE7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60195550-A517-4E04-8B41-FC6F009F5905}" type="slidenum">
              <a:rPr lang="en-US" smtClean="0">
                <a:solidFill>
                  <a:prstClr val="black">
                    <a:tint val="75000"/>
                  </a:prstClr>
                </a:solidFill>
                <a:latin typeface="Calibri" panose="020F0502020204030204"/>
              </a:rPr>
              <a:pPr>
                <a:spcAft>
                  <a:spcPts val="600"/>
                </a:spcAft>
                <a:defRPr/>
              </a:pPr>
              <a:t>7</a:t>
            </a:fld>
            <a:endParaRPr lang="en-US">
              <a:solidFill>
                <a:prstClr val="black">
                  <a:tint val="75000"/>
                </a:prstClr>
              </a:solidFill>
              <a:latin typeface="Calibri" panose="020F0502020204030204"/>
            </a:endParaRPr>
          </a:p>
        </p:txBody>
      </p:sp>
      <p:sp>
        <p:nvSpPr>
          <p:cNvPr id="3" name="Subtitle 2">
            <a:extLst>
              <a:ext uri="{FF2B5EF4-FFF2-40B4-BE49-F238E27FC236}">
                <a16:creationId xmlns:a16="http://schemas.microsoft.com/office/drawing/2014/main" id="{6B85FCE5-C8C0-5BAC-F1FD-96AC6169A7F5}"/>
              </a:ext>
            </a:extLst>
          </p:cNvPr>
          <p:cNvSpPr>
            <a:spLocks/>
          </p:cNvSpPr>
          <p:nvPr/>
        </p:nvSpPr>
        <p:spPr>
          <a:xfrm>
            <a:off x="9264629" y="6098828"/>
            <a:ext cx="2680098" cy="263697"/>
          </a:xfrm>
          <a:prstGeom prst="rect">
            <a:avLst/>
          </a:prstGeom>
        </p:spPr>
        <p:txBody>
          <a:bodyPr>
            <a:normAutofit/>
          </a:bodyPr>
          <a:lstStyle/>
          <a:p>
            <a:pPr defTabSz="521208">
              <a:lnSpc>
                <a:spcPct val="90000"/>
              </a:lnSpc>
              <a:spcAft>
                <a:spcPts val="600"/>
              </a:spcAft>
            </a:pPr>
            <a:r>
              <a:rPr lang="en-GB" sz="1100" kern="1200" dirty="0">
                <a:solidFill>
                  <a:schemeClr val="tx1"/>
                </a:solidFill>
                <a:latin typeface="Arial" panose="020B0604020202020204" pitchFamily="34" charset="0"/>
                <a:ea typeface="+mn-ea"/>
                <a:cs typeface="Arial" panose="020B0604020202020204" pitchFamily="34" charset="0"/>
              </a:rPr>
              <a:t>Advanced Full Stack Developer</a:t>
            </a:r>
            <a:endParaRPr lang="en-GB" sz="110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41E2FFEA-72FD-4673-3731-420661A87F88}"/>
              </a:ext>
            </a:extLst>
          </p:cNvPr>
          <p:cNvSpPr txBox="1">
            <a:spLocks/>
          </p:cNvSpPr>
          <p:nvPr/>
        </p:nvSpPr>
        <p:spPr>
          <a:xfrm>
            <a:off x="873746" y="6120062"/>
            <a:ext cx="1458047" cy="2212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defTabSz="521208">
              <a:spcBef>
                <a:spcPts val="570"/>
              </a:spcBef>
            </a:pPr>
            <a:r>
              <a:rPr lang="en-NZ" sz="1100" kern="1200" dirty="0">
                <a:solidFill>
                  <a:schemeClr val="tx1"/>
                </a:solidFill>
                <a:latin typeface="Arial" panose="020B0604020202020204" pitchFamily="34" charset="0"/>
                <a:ea typeface="+mn-ea"/>
                <a:cs typeface="Arial" panose="020B0604020202020204" pitchFamily="34" charset="0"/>
              </a:rPr>
              <a:t>J</a:t>
            </a:r>
            <a:r>
              <a:rPr lang="en-GB" sz="1100" kern="1200" dirty="0">
                <a:solidFill>
                  <a:schemeClr val="tx1"/>
                </a:solidFill>
                <a:latin typeface="Arial" panose="020B0604020202020204" pitchFamily="34" charset="0"/>
                <a:ea typeface="+mn-ea"/>
                <a:cs typeface="Arial" panose="020B0604020202020204" pitchFamily="34" charset="0"/>
              </a:rPr>
              <a:t>avan Cassidy</a:t>
            </a:r>
            <a:endParaRPr lang="en-GB" sz="11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43307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0382182-42BA-C1B0-EF07-6D761E2BCAAD}"/>
              </a:ext>
            </a:extLst>
          </p:cNvPr>
          <p:cNvPicPr>
            <a:picLocks noChangeAspect="1"/>
          </p:cNvPicPr>
          <p:nvPr/>
        </p:nvPicPr>
        <p:blipFill rotWithShape="1">
          <a:blip r:embed="rId3">
            <a:extLst>
              <a:ext uri="{28A0092B-C50C-407E-A947-70E740481C1C}">
                <a14:useLocalDpi xmlns:a14="http://schemas.microsoft.com/office/drawing/2010/main" val="0"/>
              </a:ext>
            </a:extLst>
          </a:blip>
          <a:srcRect l="5887" r="14804" b="3"/>
          <a:stretch/>
        </p:blipFill>
        <p:spPr>
          <a:xfrm>
            <a:off x="1" y="10"/>
            <a:ext cx="9669642" cy="6857990"/>
          </a:xfrm>
          <a:prstGeom prst="rect">
            <a:avLst/>
          </a:prstGeom>
        </p:spPr>
      </p:pic>
      <p:sp>
        <p:nvSpPr>
          <p:cNvPr id="28" name="Rectangle 27">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FEE0F61-1636-EA4E-2062-600B6EE224EA}"/>
              </a:ext>
            </a:extLst>
          </p:cNvPr>
          <p:cNvSpPr>
            <a:spLocks noGrp="1"/>
          </p:cNvSpPr>
          <p:nvPr>
            <p:ph type="ctrTitle"/>
          </p:nvPr>
        </p:nvSpPr>
        <p:spPr>
          <a:xfrm>
            <a:off x="7935403" y="1966191"/>
            <a:ext cx="3445765" cy="696852"/>
          </a:xfrm>
          <a:noFill/>
        </p:spPr>
        <p:txBody>
          <a:bodyPr vert="horz" lIns="91440" tIns="45720" rIns="91440" bIns="45720" rtlCol="0" anchor="b">
            <a:normAutofit/>
          </a:bodyPr>
          <a:lstStyle/>
          <a:p>
            <a:pPr algn="l"/>
            <a:r>
              <a:rPr lang="en-US" sz="4000" b="1" dirty="0"/>
              <a:t>Key Features</a:t>
            </a:r>
          </a:p>
        </p:txBody>
      </p:sp>
      <p:sp>
        <p:nvSpPr>
          <p:cNvPr id="5" name="Title 1">
            <a:extLst>
              <a:ext uri="{FF2B5EF4-FFF2-40B4-BE49-F238E27FC236}">
                <a16:creationId xmlns:a16="http://schemas.microsoft.com/office/drawing/2014/main" id="{F37D237F-0475-3E26-B351-2D5443735F84}"/>
              </a:ext>
            </a:extLst>
          </p:cNvPr>
          <p:cNvSpPr txBox="1">
            <a:spLocks/>
          </p:cNvSpPr>
          <p:nvPr/>
        </p:nvSpPr>
        <p:spPr>
          <a:xfrm>
            <a:off x="7176304" y="2920566"/>
            <a:ext cx="4204865" cy="3193988"/>
          </a:xfrm>
          <a:prstGeom prst="rect">
            <a:avLst/>
          </a:prstGeom>
          <a:noFill/>
        </p:spPr>
        <p:txBody>
          <a:bodyPr vert="horz" lIns="91440" tIns="45720" rIns="91440" bIns="45720" rtlCol="0">
            <a:norm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indent="-342900" algn="l" defTabSz="914400">
              <a:lnSpc>
                <a:spcPct val="90000"/>
              </a:lnSpc>
              <a:spcBef>
                <a:spcPts val="1000"/>
              </a:spcBef>
              <a:spcAft>
                <a:spcPts val="600"/>
              </a:spcAft>
              <a:buFont typeface="Arial" panose="020B0604020202020204" pitchFamily="34" charset="0"/>
              <a:buChar char="•"/>
            </a:pPr>
            <a:r>
              <a:rPr lang="en-US" sz="2400" dirty="0">
                <a:solidFill>
                  <a:schemeClr val="tx1"/>
                </a:solidFill>
                <a:latin typeface="+mn-lt"/>
                <a:ea typeface="+mn-ea"/>
                <a:cs typeface="+mn-cs"/>
              </a:rPr>
              <a:t>Image Upload Interface</a:t>
            </a:r>
          </a:p>
          <a:p>
            <a:pPr marL="342900" indent="-342900" algn="l" defTabSz="914400">
              <a:lnSpc>
                <a:spcPct val="90000"/>
              </a:lnSpc>
              <a:spcBef>
                <a:spcPts val="1000"/>
              </a:spcBef>
              <a:spcAft>
                <a:spcPts val="600"/>
              </a:spcAft>
              <a:buFont typeface="Arial" panose="020B0604020202020204" pitchFamily="34" charset="0"/>
              <a:buChar char="•"/>
            </a:pPr>
            <a:r>
              <a:rPr lang="en-US" sz="2400" dirty="0">
                <a:solidFill>
                  <a:schemeClr val="tx1"/>
                </a:solidFill>
                <a:latin typeface="+mn-lt"/>
                <a:ea typeface="+mn-ea"/>
                <a:cs typeface="+mn-cs"/>
              </a:rPr>
              <a:t>API Integration with Azure Cognitive Services</a:t>
            </a:r>
          </a:p>
          <a:p>
            <a:pPr marL="342900" indent="-342900" algn="l" defTabSz="914400">
              <a:lnSpc>
                <a:spcPct val="90000"/>
              </a:lnSpc>
              <a:spcBef>
                <a:spcPts val="1000"/>
              </a:spcBef>
              <a:spcAft>
                <a:spcPts val="600"/>
              </a:spcAft>
              <a:buFont typeface="Arial" panose="020B0604020202020204" pitchFamily="34" charset="0"/>
              <a:buChar char="•"/>
            </a:pPr>
            <a:r>
              <a:rPr lang="en-US" sz="2400" dirty="0">
                <a:solidFill>
                  <a:schemeClr val="tx1"/>
                </a:solidFill>
                <a:latin typeface="+mn-lt"/>
                <a:ea typeface="+mn-ea"/>
                <a:cs typeface="+mn-cs"/>
              </a:rPr>
              <a:t>Result Display</a:t>
            </a:r>
          </a:p>
          <a:p>
            <a:pPr marL="342900" indent="-342900" algn="l" defTabSz="914400">
              <a:lnSpc>
                <a:spcPct val="90000"/>
              </a:lnSpc>
              <a:spcBef>
                <a:spcPts val="1000"/>
              </a:spcBef>
              <a:spcAft>
                <a:spcPts val="600"/>
              </a:spcAft>
              <a:buFont typeface="Arial" panose="020B0604020202020204" pitchFamily="34" charset="0"/>
              <a:buChar char="•"/>
            </a:pPr>
            <a:r>
              <a:rPr lang="en-US" sz="2400" dirty="0">
                <a:solidFill>
                  <a:schemeClr val="tx1"/>
                </a:solidFill>
                <a:latin typeface="+mn-lt"/>
                <a:ea typeface="+mn-ea"/>
                <a:cs typeface="+mn-cs"/>
              </a:rPr>
              <a:t>Error Handling</a:t>
            </a:r>
          </a:p>
          <a:p>
            <a:pPr marL="342900" indent="-342900" algn="l" defTabSz="914400">
              <a:lnSpc>
                <a:spcPct val="90000"/>
              </a:lnSpc>
              <a:spcBef>
                <a:spcPts val="1000"/>
              </a:spcBef>
              <a:spcAft>
                <a:spcPts val="600"/>
              </a:spcAft>
              <a:buFont typeface="Arial" panose="020B0604020202020204" pitchFamily="34" charset="0"/>
              <a:buChar char="•"/>
            </a:pPr>
            <a:r>
              <a:rPr lang="en-US" sz="2400" dirty="0">
                <a:solidFill>
                  <a:schemeClr val="tx1"/>
                </a:solidFill>
                <a:latin typeface="+mn-lt"/>
                <a:ea typeface="+mn-ea"/>
                <a:cs typeface="+mn-cs"/>
              </a:rPr>
              <a:t>Responsive Design</a:t>
            </a:r>
          </a:p>
          <a:p>
            <a:pPr marL="342900" indent="-342900" algn="l" defTabSz="914400">
              <a:lnSpc>
                <a:spcPct val="90000"/>
              </a:lnSpc>
              <a:spcBef>
                <a:spcPts val="1000"/>
              </a:spcBef>
              <a:spcAft>
                <a:spcPts val="600"/>
              </a:spcAft>
              <a:buFont typeface="Arial" panose="020B0604020202020204" pitchFamily="34" charset="0"/>
              <a:buChar char="•"/>
            </a:pPr>
            <a:endParaRPr lang="en-US" sz="2400" dirty="0">
              <a:solidFill>
                <a:schemeClr val="tx1"/>
              </a:solidFill>
              <a:latin typeface="+mn-lt"/>
              <a:ea typeface="+mn-ea"/>
              <a:cs typeface="+mn-cs"/>
            </a:endParaRPr>
          </a:p>
        </p:txBody>
      </p:sp>
      <p:sp>
        <p:nvSpPr>
          <p:cNvPr id="6" name="Slide Number Placeholder 5">
            <a:extLst>
              <a:ext uri="{FF2B5EF4-FFF2-40B4-BE49-F238E27FC236}">
                <a16:creationId xmlns:a16="http://schemas.microsoft.com/office/drawing/2014/main" id="{96692BBA-A346-4BBD-8039-241D0341BE7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60195550-A517-4E04-8B41-FC6F009F5905}" type="slidenum">
              <a:rPr lang="en-US" smtClean="0">
                <a:solidFill>
                  <a:prstClr val="black">
                    <a:tint val="75000"/>
                  </a:prstClr>
                </a:solidFill>
                <a:latin typeface="Calibri" panose="020F0502020204030204"/>
              </a:rPr>
              <a:pPr>
                <a:spcAft>
                  <a:spcPts val="600"/>
                </a:spcAft>
                <a:defRPr/>
              </a:pPr>
              <a:t>8</a:t>
            </a:fld>
            <a:endParaRPr lang="en-US">
              <a:solidFill>
                <a:prstClr val="black">
                  <a:tint val="75000"/>
                </a:prstClr>
              </a:solidFill>
              <a:latin typeface="Calibri" panose="020F0502020204030204"/>
            </a:endParaRPr>
          </a:p>
        </p:txBody>
      </p:sp>
      <p:sp>
        <p:nvSpPr>
          <p:cNvPr id="3" name="Subtitle 2">
            <a:extLst>
              <a:ext uri="{FF2B5EF4-FFF2-40B4-BE49-F238E27FC236}">
                <a16:creationId xmlns:a16="http://schemas.microsoft.com/office/drawing/2014/main" id="{6B85FCE5-C8C0-5BAC-F1FD-96AC6169A7F5}"/>
              </a:ext>
            </a:extLst>
          </p:cNvPr>
          <p:cNvSpPr>
            <a:spLocks/>
          </p:cNvSpPr>
          <p:nvPr/>
        </p:nvSpPr>
        <p:spPr>
          <a:xfrm>
            <a:off x="9264629" y="6098828"/>
            <a:ext cx="2680098" cy="263697"/>
          </a:xfrm>
          <a:prstGeom prst="rect">
            <a:avLst/>
          </a:prstGeom>
        </p:spPr>
        <p:txBody>
          <a:bodyPr>
            <a:normAutofit/>
          </a:bodyPr>
          <a:lstStyle/>
          <a:p>
            <a:pPr defTabSz="521208">
              <a:lnSpc>
                <a:spcPct val="90000"/>
              </a:lnSpc>
              <a:spcAft>
                <a:spcPts val="600"/>
              </a:spcAft>
            </a:pPr>
            <a:r>
              <a:rPr lang="en-GB" sz="1100" kern="1200" dirty="0">
                <a:solidFill>
                  <a:schemeClr val="tx1"/>
                </a:solidFill>
                <a:latin typeface="Arial" panose="020B0604020202020204" pitchFamily="34" charset="0"/>
                <a:ea typeface="+mn-ea"/>
                <a:cs typeface="Arial" panose="020B0604020202020204" pitchFamily="34" charset="0"/>
              </a:rPr>
              <a:t>Advanced Full Stack Developer</a:t>
            </a:r>
            <a:endParaRPr lang="en-GB" sz="110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41E2FFEA-72FD-4673-3731-420661A87F88}"/>
              </a:ext>
            </a:extLst>
          </p:cNvPr>
          <p:cNvSpPr txBox="1">
            <a:spLocks/>
          </p:cNvSpPr>
          <p:nvPr/>
        </p:nvSpPr>
        <p:spPr>
          <a:xfrm>
            <a:off x="873746" y="6120062"/>
            <a:ext cx="1458047" cy="2212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defTabSz="521208">
              <a:spcBef>
                <a:spcPts val="570"/>
              </a:spcBef>
            </a:pPr>
            <a:r>
              <a:rPr lang="en-NZ" sz="1100" kern="1200" dirty="0">
                <a:solidFill>
                  <a:schemeClr val="tx1"/>
                </a:solidFill>
                <a:latin typeface="Arial" panose="020B0604020202020204" pitchFamily="34" charset="0"/>
                <a:ea typeface="+mn-ea"/>
                <a:cs typeface="Arial" panose="020B0604020202020204" pitchFamily="34" charset="0"/>
              </a:rPr>
              <a:t>J</a:t>
            </a:r>
            <a:r>
              <a:rPr lang="en-GB" sz="1100" kern="1200" dirty="0">
                <a:solidFill>
                  <a:schemeClr val="tx1"/>
                </a:solidFill>
                <a:latin typeface="Arial" panose="020B0604020202020204" pitchFamily="34" charset="0"/>
                <a:ea typeface="+mn-ea"/>
                <a:cs typeface="Arial" panose="020B0604020202020204" pitchFamily="34" charset="0"/>
              </a:rPr>
              <a:t>avan Cassidy</a:t>
            </a:r>
            <a:endParaRPr lang="en-GB" sz="11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8939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0382182-42BA-C1B0-EF07-6D761E2BCAAD}"/>
              </a:ext>
            </a:extLst>
          </p:cNvPr>
          <p:cNvPicPr>
            <a:picLocks noChangeAspect="1"/>
          </p:cNvPicPr>
          <p:nvPr/>
        </p:nvPicPr>
        <p:blipFill rotWithShape="1">
          <a:blip r:embed="rId3">
            <a:alphaModFix amt="20000"/>
            <a:extLst>
              <a:ext uri="{28A0092B-C50C-407E-A947-70E740481C1C}">
                <a14:useLocalDpi xmlns:a14="http://schemas.microsoft.com/office/drawing/2010/main" val="0"/>
              </a:ext>
            </a:extLst>
          </a:blip>
          <a:srcRect l="5887" r="14804" b="3"/>
          <a:stretch/>
        </p:blipFill>
        <p:spPr>
          <a:xfrm>
            <a:off x="1" y="10"/>
            <a:ext cx="9669642" cy="6857990"/>
          </a:xfrm>
          <a:prstGeom prst="rect">
            <a:avLst/>
          </a:prstGeom>
        </p:spPr>
      </p:pic>
      <p:sp>
        <p:nvSpPr>
          <p:cNvPr id="28" name="Rectangle 27">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FEE0F61-1636-EA4E-2062-600B6EE224EA}"/>
              </a:ext>
            </a:extLst>
          </p:cNvPr>
          <p:cNvSpPr>
            <a:spLocks noGrp="1"/>
          </p:cNvSpPr>
          <p:nvPr>
            <p:ph type="ctrTitle"/>
          </p:nvPr>
        </p:nvSpPr>
        <p:spPr>
          <a:xfrm>
            <a:off x="7908035" y="752356"/>
            <a:ext cx="3445765" cy="1227782"/>
          </a:xfrm>
          <a:noFill/>
        </p:spPr>
        <p:txBody>
          <a:bodyPr vert="horz" lIns="91440" tIns="45720" rIns="91440" bIns="45720" rtlCol="0" anchor="b">
            <a:noAutofit/>
          </a:bodyPr>
          <a:lstStyle/>
          <a:p>
            <a:pPr algn="l"/>
            <a:r>
              <a:rPr lang="en-US" sz="4000" b="1" dirty="0"/>
              <a:t>Image Upload Interface</a:t>
            </a:r>
          </a:p>
        </p:txBody>
      </p:sp>
      <p:sp>
        <p:nvSpPr>
          <p:cNvPr id="6" name="Slide Number Placeholder 5">
            <a:extLst>
              <a:ext uri="{FF2B5EF4-FFF2-40B4-BE49-F238E27FC236}">
                <a16:creationId xmlns:a16="http://schemas.microsoft.com/office/drawing/2014/main" id="{96692BBA-A346-4BBD-8039-241D0341BE7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60195550-A517-4E04-8B41-FC6F009F5905}" type="slidenum">
              <a:rPr lang="en-US" smtClean="0">
                <a:solidFill>
                  <a:prstClr val="black">
                    <a:tint val="75000"/>
                  </a:prstClr>
                </a:solidFill>
                <a:latin typeface="Calibri" panose="020F0502020204030204"/>
              </a:rPr>
              <a:pPr>
                <a:spcAft>
                  <a:spcPts val="600"/>
                </a:spcAft>
                <a:defRPr/>
              </a:pPr>
              <a:t>9</a:t>
            </a:fld>
            <a:endParaRPr lang="en-US">
              <a:solidFill>
                <a:prstClr val="black">
                  <a:tint val="75000"/>
                </a:prstClr>
              </a:solidFill>
              <a:latin typeface="Calibri" panose="020F0502020204030204"/>
            </a:endParaRPr>
          </a:p>
        </p:txBody>
      </p:sp>
      <p:sp>
        <p:nvSpPr>
          <p:cNvPr id="3" name="Subtitle 2">
            <a:extLst>
              <a:ext uri="{FF2B5EF4-FFF2-40B4-BE49-F238E27FC236}">
                <a16:creationId xmlns:a16="http://schemas.microsoft.com/office/drawing/2014/main" id="{6B85FCE5-C8C0-5BAC-F1FD-96AC6169A7F5}"/>
              </a:ext>
            </a:extLst>
          </p:cNvPr>
          <p:cNvSpPr>
            <a:spLocks/>
          </p:cNvSpPr>
          <p:nvPr/>
        </p:nvSpPr>
        <p:spPr>
          <a:xfrm>
            <a:off x="9264629" y="6098828"/>
            <a:ext cx="2680098" cy="263697"/>
          </a:xfrm>
          <a:prstGeom prst="rect">
            <a:avLst/>
          </a:prstGeom>
        </p:spPr>
        <p:txBody>
          <a:bodyPr>
            <a:normAutofit/>
          </a:bodyPr>
          <a:lstStyle/>
          <a:p>
            <a:pPr defTabSz="521208">
              <a:lnSpc>
                <a:spcPct val="90000"/>
              </a:lnSpc>
              <a:spcAft>
                <a:spcPts val="600"/>
              </a:spcAft>
            </a:pPr>
            <a:r>
              <a:rPr lang="en-GB" sz="1100" kern="1200" dirty="0">
                <a:solidFill>
                  <a:schemeClr val="tx1"/>
                </a:solidFill>
                <a:latin typeface="Arial" panose="020B0604020202020204" pitchFamily="34" charset="0"/>
                <a:ea typeface="+mn-ea"/>
                <a:cs typeface="Arial" panose="020B0604020202020204" pitchFamily="34" charset="0"/>
              </a:rPr>
              <a:t>Advanced Full Stack Developer</a:t>
            </a:r>
            <a:endParaRPr lang="en-GB" sz="110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41E2FFEA-72FD-4673-3731-420661A87F88}"/>
              </a:ext>
            </a:extLst>
          </p:cNvPr>
          <p:cNvSpPr txBox="1">
            <a:spLocks/>
          </p:cNvSpPr>
          <p:nvPr/>
        </p:nvSpPr>
        <p:spPr>
          <a:xfrm>
            <a:off x="873746" y="6120062"/>
            <a:ext cx="1458047" cy="2212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defTabSz="521208">
              <a:spcBef>
                <a:spcPts val="570"/>
              </a:spcBef>
            </a:pPr>
            <a:r>
              <a:rPr lang="en-NZ" sz="1100" kern="1200" dirty="0">
                <a:solidFill>
                  <a:schemeClr val="tx1"/>
                </a:solidFill>
                <a:latin typeface="Arial" panose="020B0604020202020204" pitchFamily="34" charset="0"/>
                <a:ea typeface="+mn-ea"/>
                <a:cs typeface="Arial" panose="020B0604020202020204" pitchFamily="34" charset="0"/>
              </a:rPr>
              <a:t>J</a:t>
            </a:r>
            <a:r>
              <a:rPr lang="en-GB" sz="1100" kern="1200" dirty="0">
                <a:solidFill>
                  <a:schemeClr val="tx1"/>
                </a:solidFill>
                <a:latin typeface="Arial" panose="020B0604020202020204" pitchFamily="34" charset="0"/>
                <a:ea typeface="+mn-ea"/>
                <a:cs typeface="Arial" panose="020B0604020202020204" pitchFamily="34" charset="0"/>
              </a:rPr>
              <a:t>avan Cassidy</a:t>
            </a:r>
            <a:endParaRPr lang="en-GB" sz="11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57934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 dockstate="right" visibility="0" width="438" row="2">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FA824AE0-B1D8-4F57-B6EA-2D8EECE4EAFE}">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EEE8047D-88FF-479B-814B-E29FBC0CF662}">
  <we:reference id="wa200005669" version="2.0.0.0" store="en-US" storeType="OMEX"/>
  <we:alternateReferences>
    <we:reference id="wa200005669" version="2.0.0.0" store="wa200005669"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361</TotalTime>
  <Words>1460</Words>
  <Application>Microsoft Office PowerPoint</Application>
  <PresentationFormat>Widescreen</PresentationFormat>
  <Paragraphs>197</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Aptos Display</vt:lpstr>
      <vt:lpstr>Arial</vt:lpstr>
      <vt:lpstr>Calibri</vt:lpstr>
      <vt:lpstr>Office Theme</vt:lpstr>
      <vt:lpstr>Turners Car Insurance Project: Mission 1</vt:lpstr>
      <vt:lpstr>Introduction</vt:lpstr>
      <vt:lpstr>Introduction</vt:lpstr>
      <vt:lpstr>Identify Stakeholders</vt:lpstr>
      <vt:lpstr>Understand the Context of a Project</vt:lpstr>
      <vt:lpstr>Familiarise with tools for Task Management</vt:lpstr>
      <vt:lpstr>Vehicle Recognition Application Demonstration</vt:lpstr>
      <vt:lpstr>Key Features</vt:lpstr>
      <vt:lpstr>Image Upload Interface</vt:lpstr>
      <vt:lpstr>Vehicle Recognition Application Demonstration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Javan Cassidy</dc:creator>
  <cp:lastModifiedBy>Javan Cassidy</cp:lastModifiedBy>
  <cp:revision>1</cp:revision>
  <dcterms:created xsi:type="dcterms:W3CDTF">2024-06-08T04:46:49Z</dcterms:created>
  <dcterms:modified xsi:type="dcterms:W3CDTF">2024-06-19T11:03:29Z</dcterms:modified>
</cp:coreProperties>
</file>

<file path=docProps/thumbnail.jpeg>
</file>